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6611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140" y="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DF89F-52EA-44E3-985B-C1240FC9E408}" type="datetimeFigureOut">
              <a:rPr lang="en-GB" smtClean="0"/>
              <a:t>19/10/2021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3295C-9B82-427D-AED7-3996315171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91646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DF89F-52EA-44E3-985B-C1240FC9E408}" type="datetimeFigureOut">
              <a:rPr lang="en-GB" smtClean="0"/>
              <a:t>19/10/2021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3295C-9B82-427D-AED7-3996315171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09024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DF89F-52EA-44E3-985B-C1240FC9E408}" type="datetimeFigureOut">
              <a:rPr lang="en-GB" smtClean="0"/>
              <a:t>19/10/2021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3295C-9B82-427D-AED7-3996315171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60490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DF89F-52EA-44E3-985B-C1240FC9E408}" type="datetimeFigureOut">
              <a:rPr lang="en-GB" smtClean="0"/>
              <a:t>19/10/2021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3295C-9B82-427D-AED7-3996315171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54436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DF89F-52EA-44E3-985B-C1240FC9E408}" type="datetimeFigureOut">
              <a:rPr lang="en-GB" smtClean="0"/>
              <a:t>19/10/2021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3295C-9B82-427D-AED7-3996315171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2457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DF89F-52EA-44E3-985B-C1240FC9E408}" type="datetimeFigureOut">
              <a:rPr lang="en-GB" smtClean="0"/>
              <a:t>19/10/2021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3295C-9B82-427D-AED7-3996315171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61668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DF89F-52EA-44E3-985B-C1240FC9E408}" type="datetimeFigureOut">
              <a:rPr lang="en-GB" smtClean="0"/>
              <a:t>19/10/2021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3295C-9B82-427D-AED7-3996315171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8661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DF89F-52EA-44E3-985B-C1240FC9E408}" type="datetimeFigureOut">
              <a:rPr lang="en-GB" smtClean="0"/>
              <a:t>19/10/2021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3295C-9B82-427D-AED7-3996315171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82722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DF89F-52EA-44E3-985B-C1240FC9E408}" type="datetimeFigureOut">
              <a:rPr lang="en-GB" smtClean="0"/>
              <a:t>19/10/2021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3295C-9B82-427D-AED7-3996315171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13144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DF89F-52EA-44E3-985B-C1240FC9E408}" type="datetimeFigureOut">
              <a:rPr lang="en-GB" smtClean="0"/>
              <a:t>19/10/2021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3295C-9B82-427D-AED7-3996315171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23120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DF89F-52EA-44E3-985B-C1240FC9E408}" type="datetimeFigureOut">
              <a:rPr lang="en-GB" smtClean="0"/>
              <a:t>19/10/2021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3295C-9B82-427D-AED7-3996315171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25930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8DF89F-52EA-44E3-985B-C1240FC9E408}" type="datetimeFigureOut">
              <a:rPr lang="en-GB" smtClean="0"/>
              <a:t>19/10/2021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13295C-9B82-427D-AED7-3996315171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79734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053713" y="802888"/>
            <a:ext cx="2012762" cy="5876495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Proposed Change</a:t>
            </a:r>
            <a:endParaRPr lang="en-GB" dirty="0"/>
          </a:p>
        </p:txBody>
      </p:sp>
      <p:sp>
        <p:nvSpPr>
          <p:cNvPr id="5" name="Right Arrow 4"/>
          <p:cNvSpPr/>
          <p:nvPr/>
        </p:nvSpPr>
        <p:spPr>
          <a:xfrm>
            <a:off x="512956" y="1098394"/>
            <a:ext cx="3958683" cy="986883"/>
          </a:xfrm>
          <a:prstGeom prst="rightArrow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6" name="Right Arrow 5"/>
          <p:cNvSpPr/>
          <p:nvPr/>
        </p:nvSpPr>
        <p:spPr>
          <a:xfrm>
            <a:off x="512955" y="2544335"/>
            <a:ext cx="3958683" cy="986883"/>
          </a:xfrm>
          <a:prstGeom prst="rightArrow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7" name="Right Arrow 6"/>
          <p:cNvSpPr/>
          <p:nvPr/>
        </p:nvSpPr>
        <p:spPr>
          <a:xfrm>
            <a:off x="512955" y="3917794"/>
            <a:ext cx="3958683" cy="986883"/>
          </a:xfrm>
          <a:prstGeom prst="rightArrow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8" name="Right Arrow 7"/>
          <p:cNvSpPr/>
          <p:nvPr/>
        </p:nvSpPr>
        <p:spPr>
          <a:xfrm>
            <a:off x="512954" y="5291253"/>
            <a:ext cx="3958683" cy="986883"/>
          </a:xfrm>
          <a:prstGeom prst="rightArrow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9" name="Right Arrow 8"/>
          <p:cNvSpPr/>
          <p:nvPr/>
        </p:nvSpPr>
        <p:spPr>
          <a:xfrm rot="10800000">
            <a:off x="7648549" y="1098394"/>
            <a:ext cx="3958683" cy="986883"/>
          </a:xfrm>
          <a:prstGeom prst="rightArrow">
            <a:avLst/>
          </a:prstGeom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ight Arrow 9"/>
          <p:cNvSpPr/>
          <p:nvPr/>
        </p:nvSpPr>
        <p:spPr>
          <a:xfrm rot="10800000">
            <a:off x="7648548" y="2544335"/>
            <a:ext cx="3958683" cy="986883"/>
          </a:xfrm>
          <a:prstGeom prst="rightArrow">
            <a:avLst/>
          </a:prstGeom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ight Arrow 10"/>
          <p:cNvSpPr/>
          <p:nvPr/>
        </p:nvSpPr>
        <p:spPr>
          <a:xfrm rot="10800000">
            <a:off x="7648548" y="3917794"/>
            <a:ext cx="3958683" cy="986883"/>
          </a:xfrm>
          <a:prstGeom prst="rightArrow">
            <a:avLst/>
          </a:prstGeom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ight Arrow 11"/>
          <p:cNvSpPr/>
          <p:nvPr/>
        </p:nvSpPr>
        <p:spPr>
          <a:xfrm rot="10800000">
            <a:off x="7648547" y="5291253"/>
            <a:ext cx="3958683" cy="986883"/>
          </a:xfrm>
          <a:prstGeom prst="rightArrow">
            <a:avLst/>
          </a:prstGeom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512954" y="312234"/>
            <a:ext cx="2676292" cy="446049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Forces for change</a:t>
            </a:r>
          </a:p>
        </p:txBody>
      </p:sp>
      <p:sp>
        <p:nvSpPr>
          <p:cNvPr id="14" name="Rectangle 13"/>
          <p:cNvSpPr/>
          <p:nvPr/>
        </p:nvSpPr>
        <p:spPr>
          <a:xfrm>
            <a:off x="8930938" y="356839"/>
            <a:ext cx="2676292" cy="446049"/>
          </a:xfrm>
          <a:prstGeom prst="rect">
            <a:avLst/>
          </a:prstGeom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Forces resisting change</a:t>
            </a:r>
          </a:p>
        </p:txBody>
      </p:sp>
      <p:sp>
        <p:nvSpPr>
          <p:cNvPr id="15" name="Rectangle 14"/>
          <p:cNvSpPr/>
          <p:nvPr/>
        </p:nvSpPr>
        <p:spPr>
          <a:xfrm>
            <a:off x="5053709" y="139390"/>
            <a:ext cx="2012766" cy="434897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Force Field Analysis</a:t>
            </a:r>
          </a:p>
        </p:txBody>
      </p:sp>
    </p:spTree>
    <p:extLst>
      <p:ext uri="{BB962C8B-B14F-4D97-AF65-F5344CB8AC3E}">
        <p14:creationId xmlns:p14="http://schemas.microsoft.com/office/powerpoint/2010/main" val="2549065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</Words>
  <Application>Microsoft Office PowerPoint</Application>
  <PresentationFormat>Widescreen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Healthcare Improvement Scotland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Colette O'Reilly</dc:creator>
  <cp:lastModifiedBy>Colette O'Reilly</cp:lastModifiedBy>
  <cp:revision>1</cp:revision>
  <dcterms:created xsi:type="dcterms:W3CDTF">2021-10-19T09:02:53Z</dcterms:created>
  <dcterms:modified xsi:type="dcterms:W3CDTF">2021-10-19T09:03:19Z</dcterms:modified>
</cp:coreProperties>
</file>