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1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4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16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90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04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44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4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16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6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27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31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1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59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DF89F-52EA-44E3-985B-C1240FC9E408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295C-9B82-427D-AED7-399631517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97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53713" y="802888"/>
            <a:ext cx="2012762" cy="587649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Proposed Change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>
            <a:off x="512956" y="1098394"/>
            <a:ext cx="3958683" cy="98688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12955" y="2544335"/>
            <a:ext cx="3958683" cy="98688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12955" y="3917794"/>
            <a:ext cx="3958683" cy="98688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12954" y="5291253"/>
            <a:ext cx="3958683" cy="98688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7648549" y="1098394"/>
            <a:ext cx="3958683" cy="986883"/>
          </a:xfrm>
          <a:prstGeom prst="rightArrow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10800000">
            <a:off x="7648548" y="2544335"/>
            <a:ext cx="3958683" cy="986883"/>
          </a:xfrm>
          <a:prstGeom prst="rightArrow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 rot="10800000">
            <a:off x="7648548" y="3917794"/>
            <a:ext cx="3958683" cy="986883"/>
          </a:xfrm>
          <a:prstGeom prst="rightArrow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 rot="10800000">
            <a:off x="7648547" y="5291253"/>
            <a:ext cx="3958683" cy="986883"/>
          </a:xfrm>
          <a:prstGeom prst="rightArrow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12954" y="312234"/>
            <a:ext cx="2676292" cy="446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Forces for change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30938" y="356839"/>
            <a:ext cx="2676292" cy="446049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Forces resisting change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53709" y="139390"/>
            <a:ext cx="2012766" cy="43489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Force Field Analysis</a:t>
            </a:r>
          </a:p>
        </p:txBody>
      </p:sp>
    </p:spTree>
    <p:extLst>
      <p:ext uri="{BB962C8B-B14F-4D97-AF65-F5344CB8AC3E}">
        <p14:creationId xmlns:p14="http://schemas.microsoft.com/office/powerpoint/2010/main" val="254906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Healthcare Improvement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Colette O'Reilly</dc:creator>
  <cp:lastModifiedBy>Colette O'Reilly</cp:lastModifiedBy>
  <cp:revision>1</cp:revision>
  <dcterms:created xsi:type="dcterms:W3CDTF">2021-10-19T09:02:53Z</dcterms:created>
  <dcterms:modified xsi:type="dcterms:W3CDTF">2021-10-19T09:03:19Z</dcterms:modified>
</cp:coreProperties>
</file>