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30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26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06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90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4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7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65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8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30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67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3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F002-DD07-4368-AADB-74FDA2271A5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867B7-C209-461C-991C-7E5A37569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02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323866" y="1002148"/>
            <a:ext cx="1280173" cy="625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START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76304" y="1081092"/>
            <a:ext cx="1290734" cy="47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 smtClean="0"/>
              <a:t>STEP 1</a:t>
            </a:r>
            <a:endParaRPr lang="en-GB" sz="1400" dirty="0"/>
          </a:p>
        </p:txBody>
      </p:sp>
      <p:sp>
        <p:nvSpPr>
          <p:cNvPr id="19" name="Rectangle 18"/>
          <p:cNvSpPr/>
          <p:nvPr/>
        </p:nvSpPr>
        <p:spPr>
          <a:xfrm>
            <a:off x="5064177" y="1081091"/>
            <a:ext cx="1290734" cy="47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 smtClean="0"/>
              <a:t>STEP 2</a:t>
            </a:r>
            <a:endParaRPr lang="en-GB" sz="1400" dirty="0"/>
          </a:p>
        </p:txBody>
      </p:sp>
      <p:sp>
        <p:nvSpPr>
          <p:cNvPr id="20" name="Diamond 19"/>
          <p:cNvSpPr/>
          <p:nvPr/>
        </p:nvSpPr>
        <p:spPr>
          <a:xfrm>
            <a:off x="7311559" y="878604"/>
            <a:ext cx="1616311" cy="88325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400" dirty="0" smtClean="0"/>
              <a:t>Decision</a:t>
            </a:r>
            <a:endParaRPr lang="en-GB" sz="1400" dirty="0"/>
          </a:p>
        </p:txBody>
      </p:sp>
      <p:sp>
        <p:nvSpPr>
          <p:cNvPr id="21" name="Rectangle 20"/>
          <p:cNvSpPr/>
          <p:nvPr/>
        </p:nvSpPr>
        <p:spPr>
          <a:xfrm>
            <a:off x="6017799" y="2922102"/>
            <a:ext cx="1290734" cy="47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 smtClean="0"/>
              <a:t>STEP 3B</a:t>
            </a:r>
            <a:endParaRPr lang="en-GB" sz="1400" dirty="0"/>
          </a:p>
        </p:txBody>
      </p:sp>
      <p:sp>
        <p:nvSpPr>
          <p:cNvPr id="22" name="Rectangle 21"/>
          <p:cNvSpPr/>
          <p:nvPr/>
        </p:nvSpPr>
        <p:spPr>
          <a:xfrm>
            <a:off x="10072266" y="2922099"/>
            <a:ext cx="1290734" cy="47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 smtClean="0"/>
              <a:t>STEP 3A</a:t>
            </a:r>
            <a:endParaRPr lang="en-GB" sz="1400" dirty="0"/>
          </a:p>
        </p:txBody>
      </p:sp>
      <p:sp>
        <p:nvSpPr>
          <p:cNvPr id="23" name="Rectangle 22"/>
          <p:cNvSpPr/>
          <p:nvPr/>
        </p:nvSpPr>
        <p:spPr>
          <a:xfrm>
            <a:off x="1005121" y="2922100"/>
            <a:ext cx="1290734" cy="47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 smtClean="0"/>
              <a:t>STEP </a:t>
            </a:r>
            <a:r>
              <a:rPr lang="en-GB" sz="1400" dirty="0"/>
              <a:t>5</a:t>
            </a:r>
            <a:endParaRPr lang="en-GB" sz="1400" dirty="0"/>
          </a:p>
        </p:txBody>
      </p:sp>
      <p:sp>
        <p:nvSpPr>
          <p:cNvPr id="24" name="Oval 23"/>
          <p:cNvSpPr/>
          <p:nvPr/>
        </p:nvSpPr>
        <p:spPr>
          <a:xfrm>
            <a:off x="9942026" y="5596914"/>
            <a:ext cx="1545669" cy="8199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31193" y="2922100"/>
            <a:ext cx="1290734" cy="47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 smtClean="0"/>
              <a:t>STEP </a:t>
            </a:r>
            <a:r>
              <a:rPr lang="en-GB" sz="1400" dirty="0" smtClean="0"/>
              <a:t>4</a:t>
            </a:r>
            <a:endParaRPr lang="en-GB" sz="1400" dirty="0"/>
          </a:p>
        </p:txBody>
      </p:sp>
      <p:sp>
        <p:nvSpPr>
          <p:cNvPr id="61" name="Rectangle 60"/>
          <p:cNvSpPr/>
          <p:nvPr/>
        </p:nvSpPr>
        <p:spPr>
          <a:xfrm>
            <a:off x="8751379" y="2077569"/>
            <a:ext cx="3529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en-GB" altLang="en-US" sz="1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127053" y="2077569"/>
            <a:ext cx="3690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endParaRPr lang="en-GB" altLang="en-US" sz="1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Diamond 46"/>
          <p:cNvSpPr/>
          <p:nvPr/>
        </p:nvSpPr>
        <p:spPr>
          <a:xfrm>
            <a:off x="2212417" y="4035340"/>
            <a:ext cx="1616311" cy="88325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400" dirty="0" smtClean="0"/>
              <a:t>Decision</a:t>
            </a:r>
            <a:endParaRPr lang="en-GB" sz="1400" dirty="0"/>
          </a:p>
        </p:txBody>
      </p:sp>
      <p:sp>
        <p:nvSpPr>
          <p:cNvPr id="48" name="Rectangle 47"/>
          <p:cNvSpPr/>
          <p:nvPr/>
        </p:nvSpPr>
        <p:spPr>
          <a:xfrm>
            <a:off x="3652237" y="5217855"/>
            <a:ext cx="3529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en-GB" altLang="en-US" sz="1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027911" y="5217855"/>
            <a:ext cx="3690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endParaRPr lang="en-GB" altLang="en-US" sz="1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567050" y="5801122"/>
            <a:ext cx="1290734" cy="47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 smtClean="0"/>
              <a:t>STEP </a:t>
            </a:r>
            <a:r>
              <a:rPr lang="en-GB" sz="1400" dirty="0" smtClean="0"/>
              <a:t>5A</a:t>
            </a:r>
            <a:endParaRPr lang="en-GB" sz="1400" dirty="0"/>
          </a:p>
        </p:txBody>
      </p:sp>
      <p:sp>
        <p:nvSpPr>
          <p:cNvPr id="53" name="Rectangle 52"/>
          <p:cNvSpPr/>
          <p:nvPr/>
        </p:nvSpPr>
        <p:spPr>
          <a:xfrm>
            <a:off x="4537465" y="5796056"/>
            <a:ext cx="1290734" cy="47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dirty="0" smtClean="0"/>
              <a:t>STEP </a:t>
            </a:r>
            <a:r>
              <a:rPr lang="en-GB" sz="1400" dirty="0"/>
              <a:t>6</a:t>
            </a:r>
            <a:endParaRPr lang="en-GB" sz="1400" dirty="0"/>
          </a:p>
        </p:txBody>
      </p:sp>
      <p:cxnSp>
        <p:nvCxnSpPr>
          <p:cNvPr id="40" name="Straight Arrow Connector 39"/>
          <p:cNvCxnSpPr>
            <a:stCxn id="17" idx="6"/>
            <a:endCxn id="18" idx="1"/>
          </p:cNvCxnSpPr>
          <p:nvPr/>
        </p:nvCxnSpPr>
        <p:spPr>
          <a:xfrm>
            <a:off x="1604039" y="1314800"/>
            <a:ext cx="1072265" cy="2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8" idx="3"/>
            <a:endCxn id="19" idx="1"/>
          </p:cNvCxnSpPr>
          <p:nvPr/>
        </p:nvCxnSpPr>
        <p:spPr>
          <a:xfrm flipV="1">
            <a:off x="3967038" y="1317423"/>
            <a:ext cx="10971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9" idx="3"/>
            <a:endCxn id="20" idx="1"/>
          </p:cNvCxnSpPr>
          <p:nvPr/>
        </p:nvCxnSpPr>
        <p:spPr>
          <a:xfrm>
            <a:off x="6354911" y="1317423"/>
            <a:ext cx="956648" cy="2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20" idx="2"/>
            <a:endCxn id="62" idx="0"/>
          </p:cNvCxnSpPr>
          <p:nvPr/>
        </p:nvCxnSpPr>
        <p:spPr>
          <a:xfrm rot="5400000">
            <a:off x="7557783" y="1515637"/>
            <a:ext cx="315708" cy="8081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20" idx="2"/>
            <a:endCxn id="61" idx="0"/>
          </p:cNvCxnSpPr>
          <p:nvPr/>
        </p:nvCxnSpPr>
        <p:spPr>
          <a:xfrm rot="16200000" flipH="1">
            <a:off x="8365938" y="1515637"/>
            <a:ext cx="315708" cy="80815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62" idx="2"/>
            <a:endCxn id="21" idx="0"/>
          </p:cNvCxnSpPr>
          <p:nvPr/>
        </p:nvCxnSpPr>
        <p:spPr>
          <a:xfrm rot="5400000">
            <a:off x="6688207" y="2298750"/>
            <a:ext cx="598312" cy="6483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61" idx="2"/>
            <a:endCxn id="22" idx="0"/>
          </p:cNvCxnSpPr>
          <p:nvPr/>
        </p:nvCxnSpPr>
        <p:spPr>
          <a:xfrm rot="16200000" flipH="1">
            <a:off x="9523597" y="1728062"/>
            <a:ext cx="598309" cy="17897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48" idx="3"/>
          </p:cNvCxnSpPr>
          <p:nvPr/>
        </p:nvCxnSpPr>
        <p:spPr>
          <a:xfrm flipV="1">
            <a:off x="4005219" y="3153365"/>
            <a:ext cx="6030831" cy="2187601"/>
          </a:xfrm>
          <a:prstGeom prst="bentConnector3">
            <a:avLst>
              <a:gd name="adj1" fmla="val 6640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9" idx="2"/>
            <a:endCxn id="51" idx="0"/>
          </p:cNvCxnSpPr>
          <p:nvPr/>
        </p:nvCxnSpPr>
        <p:spPr>
          <a:xfrm>
            <a:off x="2212417" y="5464076"/>
            <a:ext cx="0" cy="337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51" idx="3"/>
            <a:endCxn id="53" idx="1"/>
          </p:cNvCxnSpPr>
          <p:nvPr/>
        </p:nvCxnSpPr>
        <p:spPr>
          <a:xfrm flipV="1">
            <a:off x="2857784" y="6032388"/>
            <a:ext cx="1679681" cy="5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53" idx="3"/>
            <a:endCxn id="24" idx="2"/>
          </p:cNvCxnSpPr>
          <p:nvPr/>
        </p:nvCxnSpPr>
        <p:spPr>
          <a:xfrm flipV="1">
            <a:off x="5828199" y="6006888"/>
            <a:ext cx="4113827" cy="25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2" idx="2"/>
            <a:endCxn id="24" idx="0"/>
          </p:cNvCxnSpPr>
          <p:nvPr/>
        </p:nvCxnSpPr>
        <p:spPr>
          <a:xfrm flipH="1">
            <a:off x="10714861" y="3394762"/>
            <a:ext cx="2772" cy="2202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14089" y="191119"/>
            <a:ext cx="5087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B0F0"/>
                </a:solidFill>
              </a:rPr>
              <a:t>Process Map Template </a:t>
            </a:r>
            <a:endParaRPr lang="en-GB" sz="2400" b="1" dirty="0">
              <a:solidFill>
                <a:srgbClr val="00B0F0"/>
              </a:solidFill>
            </a:endParaRPr>
          </a:p>
        </p:txBody>
      </p:sp>
      <p:cxnSp>
        <p:nvCxnSpPr>
          <p:cNvPr id="89" name="Straight Arrow Connector 88"/>
          <p:cNvCxnSpPr>
            <a:stCxn id="21" idx="1"/>
            <a:endCxn id="25" idx="3"/>
          </p:cNvCxnSpPr>
          <p:nvPr/>
        </p:nvCxnSpPr>
        <p:spPr>
          <a:xfrm flipH="1" flipV="1">
            <a:off x="4721927" y="3158432"/>
            <a:ext cx="1295872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25" idx="1"/>
            <a:endCxn id="23" idx="3"/>
          </p:cNvCxnSpPr>
          <p:nvPr/>
        </p:nvCxnSpPr>
        <p:spPr>
          <a:xfrm flipH="1">
            <a:off x="2295855" y="3158432"/>
            <a:ext cx="1135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23" idx="2"/>
            <a:endCxn id="47" idx="0"/>
          </p:cNvCxnSpPr>
          <p:nvPr/>
        </p:nvCxnSpPr>
        <p:spPr>
          <a:xfrm rot="16200000" flipH="1">
            <a:off x="2015242" y="3030008"/>
            <a:ext cx="640577" cy="13700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47" idx="2"/>
            <a:endCxn id="49" idx="0"/>
          </p:cNvCxnSpPr>
          <p:nvPr/>
        </p:nvCxnSpPr>
        <p:spPr>
          <a:xfrm rot="5400000">
            <a:off x="2466866" y="4664148"/>
            <a:ext cx="299258" cy="80815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>
            <a:stCxn id="47" idx="2"/>
            <a:endCxn id="48" idx="0"/>
          </p:cNvCxnSpPr>
          <p:nvPr/>
        </p:nvCxnSpPr>
        <p:spPr>
          <a:xfrm rot="16200000" flipH="1">
            <a:off x="3275021" y="4664148"/>
            <a:ext cx="299258" cy="80815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2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Purdie</dc:creator>
  <cp:lastModifiedBy>Colette O'Reilly</cp:lastModifiedBy>
  <cp:revision>7</cp:revision>
  <dcterms:created xsi:type="dcterms:W3CDTF">2021-02-12T11:26:19Z</dcterms:created>
  <dcterms:modified xsi:type="dcterms:W3CDTF">2021-03-08T16:28:16Z</dcterms:modified>
</cp:coreProperties>
</file>