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6" r:id="rId5"/>
  </p:sldMasterIdLst>
  <p:notesMasterIdLst>
    <p:notesMasterId r:id="rId11"/>
  </p:notesMasterIdLst>
  <p:sldIdLst>
    <p:sldId id="303" r:id="rId6"/>
    <p:sldId id="304" r:id="rId7"/>
    <p:sldId id="306" r:id="rId8"/>
    <p:sldId id="309" r:id="rId9"/>
    <p:sldId id="308" r:id="rId10"/>
  </p:sldIdLst>
  <p:sldSz cx="10691813" cy="7559675"/>
  <p:notesSz cx="6797675" cy="9926638"/>
  <p:defaultTextStyle>
    <a:defPPr>
      <a:defRPr lang="en-US"/>
    </a:defPPr>
    <a:lvl1pPr marL="0" algn="l" defTabSz="695262" rtl="0" eaLnBrk="1" latinLnBrk="0" hangingPunct="1">
      <a:defRPr sz="2737" kern="1200">
        <a:solidFill>
          <a:schemeClr val="tx1"/>
        </a:solidFill>
        <a:latin typeface="+mn-lt"/>
        <a:ea typeface="+mn-ea"/>
        <a:cs typeface="+mn-cs"/>
      </a:defRPr>
    </a:lvl1pPr>
    <a:lvl2pPr marL="695262" algn="l" defTabSz="695262" rtl="0" eaLnBrk="1" latinLnBrk="0" hangingPunct="1">
      <a:defRPr sz="2737" kern="1200">
        <a:solidFill>
          <a:schemeClr val="tx1"/>
        </a:solidFill>
        <a:latin typeface="+mn-lt"/>
        <a:ea typeface="+mn-ea"/>
        <a:cs typeface="+mn-cs"/>
      </a:defRPr>
    </a:lvl2pPr>
    <a:lvl3pPr marL="1390525" algn="l" defTabSz="695262" rtl="0" eaLnBrk="1" latinLnBrk="0" hangingPunct="1">
      <a:defRPr sz="2737" kern="1200">
        <a:solidFill>
          <a:schemeClr val="tx1"/>
        </a:solidFill>
        <a:latin typeface="+mn-lt"/>
        <a:ea typeface="+mn-ea"/>
        <a:cs typeface="+mn-cs"/>
      </a:defRPr>
    </a:lvl3pPr>
    <a:lvl4pPr marL="2085787" algn="l" defTabSz="695262" rtl="0" eaLnBrk="1" latinLnBrk="0" hangingPunct="1">
      <a:defRPr sz="2737" kern="1200">
        <a:solidFill>
          <a:schemeClr val="tx1"/>
        </a:solidFill>
        <a:latin typeface="+mn-lt"/>
        <a:ea typeface="+mn-ea"/>
        <a:cs typeface="+mn-cs"/>
      </a:defRPr>
    </a:lvl4pPr>
    <a:lvl5pPr marL="2781049" algn="l" defTabSz="695262" rtl="0" eaLnBrk="1" latinLnBrk="0" hangingPunct="1">
      <a:defRPr sz="2737" kern="1200">
        <a:solidFill>
          <a:schemeClr val="tx1"/>
        </a:solidFill>
        <a:latin typeface="+mn-lt"/>
        <a:ea typeface="+mn-ea"/>
        <a:cs typeface="+mn-cs"/>
      </a:defRPr>
    </a:lvl5pPr>
    <a:lvl6pPr marL="3476312" algn="l" defTabSz="695262" rtl="0" eaLnBrk="1" latinLnBrk="0" hangingPunct="1">
      <a:defRPr sz="2737" kern="1200">
        <a:solidFill>
          <a:schemeClr val="tx1"/>
        </a:solidFill>
        <a:latin typeface="+mn-lt"/>
        <a:ea typeface="+mn-ea"/>
        <a:cs typeface="+mn-cs"/>
      </a:defRPr>
    </a:lvl6pPr>
    <a:lvl7pPr marL="4171574" algn="l" defTabSz="695262" rtl="0" eaLnBrk="1" latinLnBrk="0" hangingPunct="1">
      <a:defRPr sz="2737" kern="1200">
        <a:solidFill>
          <a:schemeClr val="tx1"/>
        </a:solidFill>
        <a:latin typeface="+mn-lt"/>
        <a:ea typeface="+mn-ea"/>
        <a:cs typeface="+mn-cs"/>
      </a:defRPr>
    </a:lvl7pPr>
    <a:lvl8pPr marL="4866836" algn="l" defTabSz="695262" rtl="0" eaLnBrk="1" latinLnBrk="0" hangingPunct="1">
      <a:defRPr sz="2737" kern="1200">
        <a:solidFill>
          <a:schemeClr val="tx1"/>
        </a:solidFill>
        <a:latin typeface="+mn-lt"/>
        <a:ea typeface="+mn-ea"/>
        <a:cs typeface="+mn-cs"/>
      </a:defRPr>
    </a:lvl8pPr>
    <a:lvl9pPr marL="5562099" algn="l" defTabSz="695262" rtl="0" eaLnBrk="1" latinLnBrk="0" hangingPunct="1">
      <a:defRPr sz="273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48" userDrawn="1">
          <p15:clr>
            <a:srgbClr val="A4A3A4"/>
          </p15:clr>
        </p15:guide>
        <p15:guide id="2" pos="238" userDrawn="1">
          <p15:clr>
            <a:srgbClr val="A4A3A4"/>
          </p15:clr>
        </p15:guide>
        <p15:guide id="3" orient="horz" pos="314" userDrawn="1">
          <p15:clr>
            <a:srgbClr val="A4A3A4"/>
          </p15:clr>
        </p15:guide>
        <p15:guide id="4" pos="64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Miller" initials="KM" lastIdx="1" clrIdx="0">
    <p:extLst>
      <p:ext uri="{19B8F6BF-5375-455C-9EA6-DF929625EA0E}">
        <p15:presenceInfo xmlns:p15="http://schemas.microsoft.com/office/powerpoint/2012/main" userId="S-1-5-21-1942464828-378638904-3880573118-2412" providerId="AD"/>
      </p:ext>
    </p:extLst>
  </p:cmAuthor>
  <p:cmAuthor id="2" name="Louise Burke" initials="LB" lastIdx="5" clrIdx="1">
    <p:extLst>
      <p:ext uri="{19B8F6BF-5375-455C-9EA6-DF929625EA0E}">
        <p15:presenceInfo xmlns:p15="http://schemas.microsoft.com/office/powerpoint/2012/main" userId="S-1-5-21-1942464828-378638904-3880573118-2053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CB"/>
    <a:srgbClr val="5ABBA2"/>
    <a:srgbClr val="00516A"/>
    <a:srgbClr val="FFFFFF"/>
    <a:srgbClr val="004685"/>
    <a:srgbClr val="EDEDED"/>
    <a:srgbClr val="A2D5F4"/>
    <a:srgbClr val="00A2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92" autoAdjust="0"/>
    <p:restoredTop sz="92907" autoAdjust="0"/>
  </p:normalViewPr>
  <p:slideViewPr>
    <p:cSldViewPr snapToGrid="0" snapToObjects="1" showGuides="1">
      <p:cViewPr varScale="1">
        <p:scale>
          <a:sx n="62" d="100"/>
          <a:sy n="62" d="100"/>
        </p:scale>
        <p:origin x="672" y="66"/>
      </p:cViewPr>
      <p:guideLst>
        <p:guide orient="horz" pos="4448"/>
        <p:guide pos="238"/>
        <p:guide orient="horz" pos="314"/>
        <p:guide pos="647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2F9AD6-6EDC-0948-A14C-5DEF32FE1F3F}" type="datetimeFigureOut">
              <a:rPr lang="en-US" smtClean="0"/>
              <a:pPr/>
              <a:t>2/12/2021</a:t>
            </a:fld>
            <a:endParaRPr lang="en-US"/>
          </a:p>
        </p:txBody>
      </p:sp>
      <p:sp>
        <p:nvSpPr>
          <p:cNvPr id="4" name="Slide Image Placeholder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FE83B7-278F-6545-9C62-E36EB068C003}" type="slidenum">
              <a:rPr lang="en-US" smtClean="0"/>
              <a:pPr/>
              <a:t>‹#›</a:t>
            </a:fld>
            <a:endParaRPr lang="en-US"/>
          </a:p>
        </p:txBody>
      </p:sp>
    </p:spTree>
    <p:extLst>
      <p:ext uri="{BB962C8B-B14F-4D97-AF65-F5344CB8AC3E}">
        <p14:creationId xmlns:p14="http://schemas.microsoft.com/office/powerpoint/2010/main" val="2137156284"/>
      </p:ext>
    </p:extLst>
  </p:cSld>
  <p:clrMap bg1="lt1" tx1="dk1" bg2="lt2" tx2="dk2" accent1="accent1" accent2="accent2" accent3="accent3" accent4="accent4" accent5="accent5" accent6="accent6" hlink="hlink" folHlink="folHlink"/>
  <p:notesStyle>
    <a:lvl1pPr marL="0" algn="l" defTabSz="695262" rtl="0" eaLnBrk="1" latinLnBrk="0" hangingPunct="1">
      <a:defRPr sz="1825" kern="1200">
        <a:solidFill>
          <a:schemeClr val="tx1"/>
        </a:solidFill>
        <a:latin typeface="+mn-lt"/>
        <a:ea typeface="+mn-ea"/>
        <a:cs typeface="+mn-cs"/>
      </a:defRPr>
    </a:lvl1pPr>
    <a:lvl2pPr marL="695262" algn="l" defTabSz="695262" rtl="0" eaLnBrk="1" latinLnBrk="0" hangingPunct="1">
      <a:defRPr sz="1825" kern="1200">
        <a:solidFill>
          <a:schemeClr val="tx1"/>
        </a:solidFill>
        <a:latin typeface="+mn-lt"/>
        <a:ea typeface="+mn-ea"/>
        <a:cs typeface="+mn-cs"/>
      </a:defRPr>
    </a:lvl2pPr>
    <a:lvl3pPr marL="1390525" algn="l" defTabSz="695262" rtl="0" eaLnBrk="1" latinLnBrk="0" hangingPunct="1">
      <a:defRPr sz="1825" kern="1200">
        <a:solidFill>
          <a:schemeClr val="tx1"/>
        </a:solidFill>
        <a:latin typeface="+mn-lt"/>
        <a:ea typeface="+mn-ea"/>
        <a:cs typeface="+mn-cs"/>
      </a:defRPr>
    </a:lvl3pPr>
    <a:lvl4pPr marL="2085787" algn="l" defTabSz="695262" rtl="0" eaLnBrk="1" latinLnBrk="0" hangingPunct="1">
      <a:defRPr sz="1825" kern="1200">
        <a:solidFill>
          <a:schemeClr val="tx1"/>
        </a:solidFill>
        <a:latin typeface="+mn-lt"/>
        <a:ea typeface="+mn-ea"/>
        <a:cs typeface="+mn-cs"/>
      </a:defRPr>
    </a:lvl4pPr>
    <a:lvl5pPr marL="2781049" algn="l" defTabSz="695262" rtl="0" eaLnBrk="1" latinLnBrk="0" hangingPunct="1">
      <a:defRPr sz="1825" kern="1200">
        <a:solidFill>
          <a:schemeClr val="tx1"/>
        </a:solidFill>
        <a:latin typeface="+mn-lt"/>
        <a:ea typeface="+mn-ea"/>
        <a:cs typeface="+mn-cs"/>
      </a:defRPr>
    </a:lvl5pPr>
    <a:lvl6pPr marL="3476312" algn="l" defTabSz="695262" rtl="0" eaLnBrk="1" latinLnBrk="0" hangingPunct="1">
      <a:defRPr sz="1825" kern="1200">
        <a:solidFill>
          <a:schemeClr val="tx1"/>
        </a:solidFill>
        <a:latin typeface="+mn-lt"/>
        <a:ea typeface="+mn-ea"/>
        <a:cs typeface="+mn-cs"/>
      </a:defRPr>
    </a:lvl6pPr>
    <a:lvl7pPr marL="4171574" algn="l" defTabSz="695262" rtl="0" eaLnBrk="1" latinLnBrk="0" hangingPunct="1">
      <a:defRPr sz="1825" kern="1200">
        <a:solidFill>
          <a:schemeClr val="tx1"/>
        </a:solidFill>
        <a:latin typeface="+mn-lt"/>
        <a:ea typeface="+mn-ea"/>
        <a:cs typeface="+mn-cs"/>
      </a:defRPr>
    </a:lvl7pPr>
    <a:lvl8pPr marL="4866836" algn="l" defTabSz="695262" rtl="0" eaLnBrk="1" latinLnBrk="0" hangingPunct="1">
      <a:defRPr sz="1825" kern="1200">
        <a:solidFill>
          <a:schemeClr val="tx1"/>
        </a:solidFill>
        <a:latin typeface="+mn-lt"/>
        <a:ea typeface="+mn-ea"/>
        <a:cs typeface="+mn-cs"/>
      </a:defRPr>
    </a:lvl8pPr>
    <a:lvl9pPr marL="5562099" algn="l" defTabSz="695262" rtl="0" eaLnBrk="1" latinLnBrk="0" hangingPunct="1">
      <a:defRPr sz="18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a:t>
            </a:fld>
            <a:endParaRPr lang="en-US"/>
          </a:p>
        </p:txBody>
      </p:sp>
    </p:spTree>
    <p:extLst>
      <p:ext uri="{BB962C8B-B14F-4D97-AF65-F5344CB8AC3E}">
        <p14:creationId xmlns:p14="http://schemas.microsoft.com/office/powerpoint/2010/main" val="2126510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3</a:t>
            </a:fld>
            <a:endParaRPr lang="en-US"/>
          </a:p>
        </p:txBody>
      </p:sp>
    </p:spTree>
    <p:extLst>
      <p:ext uri="{BB962C8B-B14F-4D97-AF65-F5344CB8AC3E}">
        <p14:creationId xmlns:p14="http://schemas.microsoft.com/office/powerpoint/2010/main" val="2647381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708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70425" y="463900"/>
            <a:ext cx="9925707" cy="551996"/>
          </a:xfrm>
          <a:prstGeom prst="rect">
            <a:avLst/>
          </a:prstGeom>
        </p:spPr>
        <p:txBody>
          <a:bodyPr vert="horz" lIns="0" tIns="0" rIns="0" bIns="0" rtlCol="0" anchor="ctr">
            <a:noAutofit/>
          </a:bodyPr>
          <a:lstStyle>
            <a:lvl1pPr>
              <a:defRPr sz="3454">
                <a:solidFill>
                  <a:schemeClr val="tx1"/>
                </a:solidFill>
              </a:defRPr>
            </a:lvl1pPr>
          </a:lstStyle>
          <a:p>
            <a:r>
              <a:rPr lang="en-US" dirty="0" smtClean="0"/>
              <a:t>Click to edit Master title style</a:t>
            </a:r>
            <a:endParaRPr lang="en-US" dirty="0"/>
          </a:p>
        </p:txBody>
      </p:sp>
      <p:sp>
        <p:nvSpPr>
          <p:cNvPr id="6" name="Picture Placeholder 5"/>
          <p:cNvSpPr>
            <a:spLocks noGrp="1"/>
          </p:cNvSpPr>
          <p:nvPr>
            <p:ph type="pic" sz="quarter" idx="11"/>
          </p:nvPr>
        </p:nvSpPr>
        <p:spPr>
          <a:xfrm>
            <a:off x="6125520" y="1861920"/>
            <a:ext cx="4183915" cy="4983786"/>
          </a:xfrm>
        </p:spPr>
        <p:txBody>
          <a:bodyPr anchor="ctr">
            <a:normAutofit/>
          </a:bodyPr>
          <a:lstStyle>
            <a:lvl1pPr marL="0" indent="0" algn="ctr">
              <a:buNone/>
              <a:defRPr sz="1727"/>
            </a:lvl1pPr>
          </a:lstStyle>
          <a:p>
            <a:endParaRPr lang="en-GB" dirty="0"/>
          </a:p>
        </p:txBody>
      </p:sp>
      <p:sp>
        <p:nvSpPr>
          <p:cNvPr id="8" name="Content Placeholder 7"/>
          <p:cNvSpPr>
            <a:spLocks noGrp="1"/>
          </p:cNvSpPr>
          <p:nvPr>
            <p:ph sz="quarter" idx="12"/>
          </p:nvPr>
        </p:nvSpPr>
        <p:spPr>
          <a:xfrm>
            <a:off x="370426" y="1861920"/>
            <a:ext cx="5320738" cy="4983786"/>
          </a:xfrm>
        </p:spPr>
        <p:txBody>
          <a:bodyPr>
            <a:noAutofit/>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3053" y="1272535"/>
            <a:ext cx="9934125" cy="87653"/>
          </a:xfrm>
          <a:prstGeom prst="rect">
            <a:avLst/>
          </a:prstGeom>
        </p:spPr>
      </p:pic>
    </p:spTree>
    <p:extLst>
      <p:ext uri="{BB962C8B-B14F-4D97-AF65-F5344CB8AC3E}">
        <p14:creationId xmlns:p14="http://schemas.microsoft.com/office/powerpoint/2010/main" val="232638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Rectangle 4"/>
          <p:cNvSpPr/>
          <p:nvPr userDrawn="1"/>
        </p:nvSpPr>
        <p:spPr>
          <a:xfrm>
            <a:off x="0" y="2238"/>
            <a:ext cx="10691813" cy="1267631"/>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943"/>
          </a:p>
        </p:txBody>
      </p:sp>
      <p:sp>
        <p:nvSpPr>
          <p:cNvPr id="3" name="Slide Number Placeholder 2"/>
          <p:cNvSpPr>
            <a:spLocks noGrp="1"/>
          </p:cNvSpPr>
          <p:nvPr>
            <p:ph type="sldNum" sz="quarter" idx="10"/>
          </p:nvPr>
        </p:nvSpPr>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92700" y="463900"/>
            <a:ext cx="9925707" cy="551996"/>
          </a:xfrm>
          <a:prstGeom prst="rect">
            <a:avLst/>
          </a:prstGeom>
        </p:spPr>
        <p:txBody>
          <a:bodyPr vert="horz" lIns="0" tIns="0" rIns="0" bIns="0" rtlCol="0" anchor="ctr">
            <a:noAutofit/>
          </a:bodyPr>
          <a:lstStyle>
            <a:lvl1pPr>
              <a:defRPr sz="3454">
                <a:solidFill>
                  <a:schemeClr val="bg1"/>
                </a:solidFill>
              </a:defRPr>
            </a:lvl1pPr>
          </a:lstStyle>
          <a:p>
            <a:r>
              <a:rPr lang="en-US" dirty="0" smtClean="0"/>
              <a:t>Click to edit Master title style</a:t>
            </a:r>
            <a:endParaRPr lang="en-US" dirty="0"/>
          </a:p>
        </p:txBody>
      </p:sp>
      <p:sp>
        <p:nvSpPr>
          <p:cNvPr id="6" name="Picture Placeholder 5"/>
          <p:cNvSpPr>
            <a:spLocks noGrp="1"/>
          </p:cNvSpPr>
          <p:nvPr>
            <p:ph type="pic" sz="quarter" idx="11"/>
          </p:nvPr>
        </p:nvSpPr>
        <p:spPr>
          <a:xfrm>
            <a:off x="6125520" y="1861920"/>
            <a:ext cx="4183915" cy="4983786"/>
          </a:xfrm>
        </p:spPr>
        <p:txBody>
          <a:bodyPr anchor="ctr">
            <a:normAutofit/>
          </a:bodyPr>
          <a:lstStyle>
            <a:lvl1pPr marL="0" indent="0" algn="ctr">
              <a:buNone/>
              <a:defRPr sz="1727"/>
            </a:lvl1pPr>
          </a:lstStyle>
          <a:p>
            <a:endParaRPr lang="en-GB" dirty="0"/>
          </a:p>
        </p:txBody>
      </p:sp>
      <p:sp>
        <p:nvSpPr>
          <p:cNvPr id="8" name="Content Placeholder 7"/>
          <p:cNvSpPr>
            <a:spLocks noGrp="1"/>
          </p:cNvSpPr>
          <p:nvPr>
            <p:ph sz="quarter" idx="12"/>
          </p:nvPr>
        </p:nvSpPr>
        <p:spPr>
          <a:xfrm>
            <a:off x="392701" y="1861920"/>
            <a:ext cx="5320738" cy="4983786"/>
          </a:xfrm>
        </p:spPr>
        <p:txBody>
          <a:bodyPr>
            <a:noAutofit/>
          </a:bodyPr>
          <a:lstStyle>
            <a:lvl1pPr>
              <a:buClr>
                <a:schemeClr val="bg2"/>
              </a:buClr>
              <a:defRPr>
                <a:solidFill>
                  <a:srgbClr val="00516A"/>
                </a:solidFill>
              </a:defRPr>
            </a:lvl1pPr>
            <a:lvl2pPr>
              <a:buClr>
                <a:schemeClr val="bg2"/>
              </a:buClr>
              <a:defRPr>
                <a:solidFill>
                  <a:srgbClr val="00516A"/>
                </a:solidFill>
              </a:defRPr>
            </a:lvl2pPr>
            <a:lvl3pPr>
              <a:buClr>
                <a:schemeClr val="bg2"/>
              </a:buClr>
              <a:defRPr>
                <a:solidFill>
                  <a:srgbClr val="00516A"/>
                </a:solidFill>
              </a:defRPr>
            </a:lvl3pPr>
            <a:lvl4pPr>
              <a:buClr>
                <a:schemeClr val="bg2"/>
              </a:buClr>
              <a:defRPr>
                <a:solidFill>
                  <a:srgbClr val="00516A"/>
                </a:solidFill>
              </a:defRPr>
            </a:lvl4pPr>
            <a:lvl5pPr>
              <a:buClr>
                <a:schemeClr val="bg2"/>
              </a:buClr>
              <a:defRPr>
                <a:solidFill>
                  <a:srgbClr val="00516A"/>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52313"/>
            <a:ext cx="10691813" cy="94346"/>
          </a:xfrm>
          <a:prstGeom prst="rect">
            <a:avLst/>
          </a:prstGeom>
        </p:spPr>
      </p:pic>
    </p:spTree>
    <p:extLst>
      <p:ext uri="{BB962C8B-B14F-4D97-AF65-F5344CB8AC3E}">
        <p14:creationId xmlns:p14="http://schemas.microsoft.com/office/powerpoint/2010/main" val="323272863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0425" y="463900"/>
            <a:ext cx="9925707" cy="551996"/>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3053" y="1636940"/>
            <a:ext cx="9913079" cy="498477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9849938" y="7006700"/>
            <a:ext cx="458822" cy="402483"/>
          </a:xfrm>
          <a:prstGeom prst="rect">
            <a:avLst/>
          </a:prstGeom>
        </p:spPr>
        <p:txBody>
          <a:bodyPr vert="horz" lIns="91440" tIns="45720" rIns="91440" bIns="45720" rtlCol="0" anchor="ctr"/>
          <a:lstStyle>
            <a:lvl1pPr algn="r">
              <a:defRPr sz="1295">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1154669674"/>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493444" rtl="0" eaLnBrk="1" latinLnBrk="0" hangingPunct="1">
        <a:spcBef>
          <a:spcPct val="0"/>
        </a:spcBef>
        <a:buNone/>
        <a:defRPr sz="3022" b="0" u="none" kern="1200">
          <a:solidFill>
            <a:schemeClr val="tx1"/>
          </a:solidFill>
          <a:uFill>
            <a:solidFill>
              <a:srgbClr val="00A2E5"/>
            </a:solidFill>
          </a:uFill>
          <a:latin typeface="+mj-lt"/>
          <a:ea typeface="+mj-ea"/>
          <a:cs typeface="+mj-cs"/>
        </a:defRPr>
      </a:lvl1pPr>
    </p:titleStyle>
    <p:bodyStyle>
      <a:lvl1pPr marL="370082" indent="-370082" algn="l" defTabSz="493444" rtl="0" eaLnBrk="1" latinLnBrk="0" hangingPunct="1">
        <a:spcBef>
          <a:spcPct val="20000"/>
        </a:spcBef>
        <a:buFont typeface="Arial"/>
        <a:buChar char="•"/>
        <a:defRPr sz="2590" kern="1200">
          <a:solidFill>
            <a:schemeClr val="tx1"/>
          </a:solidFill>
          <a:latin typeface="+mn-lt"/>
          <a:ea typeface="+mn-ea"/>
          <a:cs typeface="+mn-cs"/>
        </a:defRPr>
      </a:lvl1pPr>
      <a:lvl2pPr marL="801847" indent="-308403" algn="l" defTabSz="493444" rtl="0" eaLnBrk="1" latinLnBrk="0" hangingPunct="1">
        <a:spcBef>
          <a:spcPct val="20000"/>
        </a:spcBef>
        <a:buFont typeface="Arial"/>
        <a:buChar char="–"/>
        <a:defRPr sz="2159" kern="1200">
          <a:solidFill>
            <a:schemeClr val="tx1"/>
          </a:solidFill>
          <a:latin typeface="+mn-lt"/>
          <a:ea typeface="+mn-ea"/>
          <a:cs typeface="+mn-cs"/>
        </a:defRPr>
      </a:lvl2pPr>
      <a:lvl3pPr marL="1233609" indent="-246722" algn="l" defTabSz="493444" rtl="0" eaLnBrk="1" latinLnBrk="0" hangingPunct="1">
        <a:spcBef>
          <a:spcPct val="20000"/>
        </a:spcBef>
        <a:buFont typeface="Arial"/>
        <a:buChar char="•"/>
        <a:defRPr sz="1943" kern="1200">
          <a:solidFill>
            <a:schemeClr val="tx1"/>
          </a:solidFill>
          <a:latin typeface="+mn-lt"/>
          <a:ea typeface="+mn-ea"/>
          <a:cs typeface="+mn-cs"/>
        </a:defRPr>
      </a:lvl3pPr>
      <a:lvl4pPr marL="1727053" indent="-246722" algn="l" defTabSz="493444" rtl="0" eaLnBrk="1" latinLnBrk="0" hangingPunct="1">
        <a:spcBef>
          <a:spcPct val="20000"/>
        </a:spcBef>
        <a:buFont typeface="Arial"/>
        <a:buChar char="–"/>
        <a:defRPr sz="1727" kern="1200">
          <a:solidFill>
            <a:schemeClr val="tx1"/>
          </a:solidFill>
          <a:latin typeface="+mn-lt"/>
          <a:ea typeface="+mn-ea"/>
          <a:cs typeface="+mn-cs"/>
        </a:defRPr>
      </a:lvl4pPr>
      <a:lvl5pPr marL="2220497" indent="-246722" algn="l" defTabSz="493444" rtl="0" eaLnBrk="1" latinLnBrk="0" hangingPunct="1">
        <a:spcBef>
          <a:spcPct val="20000"/>
        </a:spcBef>
        <a:buFont typeface="Arial"/>
        <a:buChar char="»"/>
        <a:defRPr sz="1727" kern="1200">
          <a:solidFill>
            <a:schemeClr val="tx1"/>
          </a:solidFill>
          <a:latin typeface="+mn-lt"/>
          <a:ea typeface="+mn-ea"/>
          <a:cs typeface="+mn-cs"/>
        </a:defRPr>
      </a:lvl5pPr>
      <a:lvl6pPr marL="2713940" indent="-246722" algn="l" defTabSz="493444" rtl="0" eaLnBrk="1" latinLnBrk="0" hangingPunct="1">
        <a:spcBef>
          <a:spcPct val="20000"/>
        </a:spcBef>
        <a:buFont typeface="Arial"/>
        <a:buChar char="•"/>
        <a:defRPr sz="2159" kern="1200">
          <a:solidFill>
            <a:schemeClr val="tx1"/>
          </a:solidFill>
          <a:latin typeface="+mn-lt"/>
          <a:ea typeface="+mn-ea"/>
          <a:cs typeface="+mn-cs"/>
        </a:defRPr>
      </a:lvl6pPr>
      <a:lvl7pPr marL="3207384" indent="-246722" algn="l" defTabSz="493444" rtl="0" eaLnBrk="1" latinLnBrk="0" hangingPunct="1">
        <a:spcBef>
          <a:spcPct val="20000"/>
        </a:spcBef>
        <a:buFont typeface="Arial"/>
        <a:buChar char="•"/>
        <a:defRPr sz="2159" kern="1200">
          <a:solidFill>
            <a:schemeClr val="tx1"/>
          </a:solidFill>
          <a:latin typeface="+mn-lt"/>
          <a:ea typeface="+mn-ea"/>
          <a:cs typeface="+mn-cs"/>
        </a:defRPr>
      </a:lvl7pPr>
      <a:lvl8pPr marL="3700827" indent="-246722" algn="l" defTabSz="493444" rtl="0" eaLnBrk="1" latinLnBrk="0" hangingPunct="1">
        <a:spcBef>
          <a:spcPct val="20000"/>
        </a:spcBef>
        <a:buFont typeface="Arial"/>
        <a:buChar char="•"/>
        <a:defRPr sz="2159" kern="1200">
          <a:solidFill>
            <a:schemeClr val="tx1"/>
          </a:solidFill>
          <a:latin typeface="+mn-lt"/>
          <a:ea typeface="+mn-ea"/>
          <a:cs typeface="+mn-cs"/>
        </a:defRPr>
      </a:lvl8pPr>
      <a:lvl9pPr marL="4194271" indent="-246722" algn="l" defTabSz="493444" rtl="0" eaLnBrk="1" latinLnBrk="0" hangingPunct="1">
        <a:spcBef>
          <a:spcPct val="20000"/>
        </a:spcBef>
        <a:buFont typeface="Arial"/>
        <a:buChar char="•"/>
        <a:defRPr sz="2159" kern="1200">
          <a:solidFill>
            <a:schemeClr val="tx1"/>
          </a:solidFill>
          <a:latin typeface="+mn-lt"/>
          <a:ea typeface="+mn-ea"/>
          <a:cs typeface="+mn-cs"/>
        </a:defRPr>
      </a:lvl9pPr>
    </p:bodyStyle>
    <p:otherStyle>
      <a:defPPr>
        <a:defRPr lang="en-US"/>
      </a:defPPr>
      <a:lvl1pPr marL="0" algn="l" defTabSz="493444" rtl="0" eaLnBrk="1" latinLnBrk="0" hangingPunct="1">
        <a:defRPr sz="1943" kern="1200">
          <a:solidFill>
            <a:schemeClr val="tx1"/>
          </a:solidFill>
          <a:latin typeface="+mn-lt"/>
          <a:ea typeface="+mn-ea"/>
          <a:cs typeface="+mn-cs"/>
        </a:defRPr>
      </a:lvl1pPr>
      <a:lvl2pPr marL="493444" algn="l" defTabSz="493444" rtl="0" eaLnBrk="1" latinLnBrk="0" hangingPunct="1">
        <a:defRPr sz="1943" kern="1200">
          <a:solidFill>
            <a:schemeClr val="tx1"/>
          </a:solidFill>
          <a:latin typeface="+mn-lt"/>
          <a:ea typeface="+mn-ea"/>
          <a:cs typeface="+mn-cs"/>
        </a:defRPr>
      </a:lvl2pPr>
      <a:lvl3pPr marL="986887" algn="l" defTabSz="493444" rtl="0" eaLnBrk="1" latinLnBrk="0" hangingPunct="1">
        <a:defRPr sz="1943" kern="1200">
          <a:solidFill>
            <a:schemeClr val="tx1"/>
          </a:solidFill>
          <a:latin typeface="+mn-lt"/>
          <a:ea typeface="+mn-ea"/>
          <a:cs typeface="+mn-cs"/>
        </a:defRPr>
      </a:lvl3pPr>
      <a:lvl4pPr marL="1480331" algn="l" defTabSz="493444" rtl="0" eaLnBrk="1" latinLnBrk="0" hangingPunct="1">
        <a:defRPr sz="1943" kern="1200">
          <a:solidFill>
            <a:schemeClr val="tx1"/>
          </a:solidFill>
          <a:latin typeface="+mn-lt"/>
          <a:ea typeface="+mn-ea"/>
          <a:cs typeface="+mn-cs"/>
        </a:defRPr>
      </a:lvl4pPr>
      <a:lvl5pPr marL="1973774" algn="l" defTabSz="493444" rtl="0" eaLnBrk="1" latinLnBrk="0" hangingPunct="1">
        <a:defRPr sz="1943" kern="1200">
          <a:solidFill>
            <a:schemeClr val="tx1"/>
          </a:solidFill>
          <a:latin typeface="+mn-lt"/>
          <a:ea typeface="+mn-ea"/>
          <a:cs typeface="+mn-cs"/>
        </a:defRPr>
      </a:lvl5pPr>
      <a:lvl6pPr marL="2467218" algn="l" defTabSz="493444" rtl="0" eaLnBrk="1" latinLnBrk="0" hangingPunct="1">
        <a:defRPr sz="1943" kern="1200">
          <a:solidFill>
            <a:schemeClr val="tx1"/>
          </a:solidFill>
          <a:latin typeface="+mn-lt"/>
          <a:ea typeface="+mn-ea"/>
          <a:cs typeface="+mn-cs"/>
        </a:defRPr>
      </a:lvl6pPr>
      <a:lvl7pPr marL="2960661" algn="l" defTabSz="493444" rtl="0" eaLnBrk="1" latinLnBrk="0" hangingPunct="1">
        <a:defRPr sz="1943" kern="1200">
          <a:solidFill>
            <a:schemeClr val="tx1"/>
          </a:solidFill>
          <a:latin typeface="+mn-lt"/>
          <a:ea typeface="+mn-ea"/>
          <a:cs typeface="+mn-cs"/>
        </a:defRPr>
      </a:lvl7pPr>
      <a:lvl8pPr marL="3454105" algn="l" defTabSz="493444" rtl="0" eaLnBrk="1" latinLnBrk="0" hangingPunct="1">
        <a:defRPr sz="1943" kern="1200">
          <a:solidFill>
            <a:schemeClr val="tx1"/>
          </a:solidFill>
          <a:latin typeface="+mn-lt"/>
          <a:ea typeface="+mn-ea"/>
          <a:cs typeface="+mn-cs"/>
        </a:defRPr>
      </a:lvl8pPr>
      <a:lvl9pPr marL="3947549" algn="l" defTabSz="493444" rtl="0" eaLnBrk="1" latinLnBrk="0" hangingPunct="1">
        <a:defRPr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0425" y="463900"/>
            <a:ext cx="9925707" cy="551996"/>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3053" y="1636940"/>
            <a:ext cx="9913079" cy="498477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9849938" y="7006700"/>
            <a:ext cx="458822" cy="402483"/>
          </a:xfrm>
          <a:prstGeom prst="rect">
            <a:avLst/>
          </a:prstGeom>
        </p:spPr>
        <p:txBody>
          <a:bodyPr vert="horz" lIns="91440" tIns="45720" rIns="91440" bIns="45720" rtlCol="0" anchor="ctr"/>
          <a:lstStyle>
            <a:lvl1pPr algn="r">
              <a:defRPr sz="1295">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967501855"/>
      </p:ext>
    </p:extLst>
  </p:cSld>
  <p:clrMap bg1="lt1" tx1="dk1" bg2="lt2" tx2="dk2" accent1="accent1" accent2="accent2" accent3="accent3" accent4="accent4" accent5="accent5" accent6="accent6" hlink="hlink" folHlink="folHlink"/>
  <p:sldLayoutIdLst>
    <p:sldLayoutId id="2147483688" r:id="rId1"/>
    <p:sldLayoutId id="2147483690" r:id="rId2"/>
  </p:sldLayoutIdLst>
  <p:txStyles>
    <p:titleStyle>
      <a:lvl1pPr algn="l" defTabSz="493444" rtl="0" eaLnBrk="1" latinLnBrk="0" hangingPunct="1">
        <a:spcBef>
          <a:spcPct val="0"/>
        </a:spcBef>
        <a:buNone/>
        <a:defRPr sz="3022" b="0" u="none" kern="1200">
          <a:solidFill>
            <a:schemeClr val="tx1"/>
          </a:solidFill>
          <a:uFill>
            <a:solidFill>
              <a:srgbClr val="00A2E5"/>
            </a:solidFill>
          </a:uFill>
          <a:latin typeface="+mj-lt"/>
          <a:ea typeface="+mj-ea"/>
          <a:cs typeface="+mj-cs"/>
        </a:defRPr>
      </a:lvl1pPr>
    </p:titleStyle>
    <p:bodyStyle>
      <a:lvl1pPr marL="370082" indent="-370082" algn="l" defTabSz="493444" rtl="0" eaLnBrk="1" latinLnBrk="0" hangingPunct="1">
        <a:spcBef>
          <a:spcPct val="20000"/>
        </a:spcBef>
        <a:buFont typeface="Arial"/>
        <a:buChar char="•"/>
        <a:defRPr sz="2590" kern="1200">
          <a:solidFill>
            <a:schemeClr val="tx1"/>
          </a:solidFill>
          <a:latin typeface="+mn-lt"/>
          <a:ea typeface="+mn-ea"/>
          <a:cs typeface="+mn-cs"/>
        </a:defRPr>
      </a:lvl1pPr>
      <a:lvl2pPr marL="801847" indent="-308403" algn="l" defTabSz="493444" rtl="0" eaLnBrk="1" latinLnBrk="0" hangingPunct="1">
        <a:spcBef>
          <a:spcPct val="20000"/>
        </a:spcBef>
        <a:buFont typeface="Arial"/>
        <a:buChar char="–"/>
        <a:defRPr sz="2159" kern="1200">
          <a:solidFill>
            <a:schemeClr val="tx1"/>
          </a:solidFill>
          <a:latin typeface="+mn-lt"/>
          <a:ea typeface="+mn-ea"/>
          <a:cs typeface="+mn-cs"/>
        </a:defRPr>
      </a:lvl2pPr>
      <a:lvl3pPr marL="1233609" indent="-246722" algn="l" defTabSz="493444" rtl="0" eaLnBrk="1" latinLnBrk="0" hangingPunct="1">
        <a:spcBef>
          <a:spcPct val="20000"/>
        </a:spcBef>
        <a:buFont typeface="Arial"/>
        <a:buChar char="•"/>
        <a:defRPr sz="1943" kern="1200">
          <a:solidFill>
            <a:schemeClr val="tx1"/>
          </a:solidFill>
          <a:latin typeface="+mn-lt"/>
          <a:ea typeface="+mn-ea"/>
          <a:cs typeface="+mn-cs"/>
        </a:defRPr>
      </a:lvl3pPr>
      <a:lvl4pPr marL="1727053" indent="-246722" algn="l" defTabSz="493444" rtl="0" eaLnBrk="1" latinLnBrk="0" hangingPunct="1">
        <a:spcBef>
          <a:spcPct val="20000"/>
        </a:spcBef>
        <a:buFont typeface="Arial"/>
        <a:buChar char="–"/>
        <a:defRPr sz="1727" kern="1200">
          <a:solidFill>
            <a:schemeClr val="tx1"/>
          </a:solidFill>
          <a:latin typeface="+mn-lt"/>
          <a:ea typeface="+mn-ea"/>
          <a:cs typeface="+mn-cs"/>
        </a:defRPr>
      </a:lvl4pPr>
      <a:lvl5pPr marL="2220497" indent="-246722" algn="l" defTabSz="493444" rtl="0" eaLnBrk="1" latinLnBrk="0" hangingPunct="1">
        <a:spcBef>
          <a:spcPct val="20000"/>
        </a:spcBef>
        <a:buFont typeface="Arial"/>
        <a:buChar char="»"/>
        <a:defRPr sz="1727" kern="1200">
          <a:solidFill>
            <a:schemeClr val="tx1"/>
          </a:solidFill>
          <a:latin typeface="+mn-lt"/>
          <a:ea typeface="+mn-ea"/>
          <a:cs typeface="+mn-cs"/>
        </a:defRPr>
      </a:lvl5pPr>
      <a:lvl6pPr marL="2713940" indent="-246722" algn="l" defTabSz="493444" rtl="0" eaLnBrk="1" latinLnBrk="0" hangingPunct="1">
        <a:spcBef>
          <a:spcPct val="20000"/>
        </a:spcBef>
        <a:buFont typeface="Arial"/>
        <a:buChar char="•"/>
        <a:defRPr sz="2159" kern="1200">
          <a:solidFill>
            <a:schemeClr val="tx1"/>
          </a:solidFill>
          <a:latin typeface="+mn-lt"/>
          <a:ea typeface="+mn-ea"/>
          <a:cs typeface="+mn-cs"/>
        </a:defRPr>
      </a:lvl6pPr>
      <a:lvl7pPr marL="3207384" indent="-246722" algn="l" defTabSz="493444" rtl="0" eaLnBrk="1" latinLnBrk="0" hangingPunct="1">
        <a:spcBef>
          <a:spcPct val="20000"/>
        </a:spcBef>
        <a:buFont typeface="Arial"/>
        <a:buChar char="•"/>
        <a:defRPr sz="2159" kern="1200">
          <a:solidFill>
            <a:schemeClr val="tx1"/>
          </a:solidFill>
          <a:latin typeface="+mn-lt"/>
          <a:ea typeface="+mn-ea"/>
          <a:cs typeface="+mn-cs"/>
        </a:defRPr>
      </a:lvl7pPr>
      <a:lvl8pPr marL="3700827" indent="-246722" algn="l" defTabSz="493444" rtl="0" eaLnBrk="1" latinLnBrk="0" hangingPunct="1">
        <a:spcBef>
          <a:spcPct val="20000"/>
        </a:spcBef>
        <a:buFont typeface="Arial"/>
        <a:buChar char="•"/>
        <a:defRPr sz="2159" kern="1200">
          <a:solidFill>
            <a:schemeClr val="tx1"/>
          </a:solidFill>
          <a:latin typeface="+mn-lt"/>
          <a:ea typeface="+mn-ea"/>
          <a:cs typeface="+mn-cs"/>
        </a:defRPr>
      </a:lvl8pPr>
      <a:lvl9pPr marL="4194271" indent="-246722" algn="l" defTabSz="493444" rtl="0" eaLnBrk="1" latinLnBrk="0" hangingPunct="1">
        <a:spcBef>
          <a:spcPct val="20000"/>
        </a:spcBef>
        <a:buFont typeface="Arial"/>
        <a:buChar char="•"/>
        <a:defRPr sz="2159" kern="1200">
          <a:solidFill>
            <a:schemeClr val="tx1"/>
          </a:solidFill>
          <a:latin typeface="+mn-lt"/>
          <a:ea typeface="+mn-ea"/>
          <a:cs typeface="+mn-cs"/>
        </a:defRPr>
      </a:lvl9pPr>
    </p:bodyStyle>
    <p:otherStyle>
      <a:defPPr>
        <a:defRPr lang="en-US"/>
      </a:defPPr>
      <a:lvl1pPr marL="0" algn="l" defTabSz="493444" rtl="0" eaLnBrk="1" latinLnBrk="0" hangingPunct="1">
        <a:defRPr sz="1943" kern="1200">
          <a:solidFill>
            <a:schemeClr val="tx1"/>
          </a:solidFill>
          <a:latin typeface="+mn-lt"/>
          <a:ea typeface="+mn-ea"/>
          <a:cs typeface="+mn-cs"/>
        </a:defRPr>
      </a:lvl1pPr>
      <a:lvl2pPr marL="493444" algn="l" defTabSz="493444" rtl="0" eaLnBrk="1" latinLnBrk="0" hangingPunct="1">
        <a:defRPr sz="1943" kern="1200">
          <a:solidFill>
            <a:schemeClr val="tx1"/>
          </a:solidFill>
          <a:latin typeface="+mn-lt"/>
          <a:ea typeface="+mn-ea"/>
          <a:cs typeface="+mn-cs"/>
        </a:defRPr>
      </a:lvl2pPr>
      <a:lvl3pPr marL="986887" algn="l" defTabSz="493444" rtl="0" eaLnBrk="1" latinLnBrk="0" hangingPunct="1">
        <a:defRPr sz="1943" kern="1200">
          <a:solidFill>
            <a:schemeClr val="tx1"/>
          </a:solidFill>
          <a:latin typeface="+mn-lt"/>
          <a:ea typeface="+mn-ea"/>
          <a:cs typeface="+mn-cs"/>
        </a:defRPr>
      </a:lvl3pPr>
      <a:lvl4pPr marL="1480331" algn="l" defTabSz="493444" rtl="0" eaLnBrk="1" latinLnBrk="0" hangingPunct="1">
        <a:defRPr sz="1943" kern="1200">
          <a:solidFill>
            <a:schemeClr val="tx1"/>
          </a:solidFill>
          <a:latin typeface="+mn-lt"/>
          <a:ea typeface="+mn-ea"/>
          <a:cs typeface="+mn-cs"/>
        </a:defRPr>
      </a:lvl4pPr>
      <a:lvl5pPr marL="1973774" algn="l" defTabSz="493444" rtl="0" eaLnBrk="1" latinLnBrk="0" hangingPunct="1">
        <a:defRPr sz="1943" kern="1200">
          <a:solidFill>
            <a:schemeClr val="tx1"/>
          </a:solidFill>
          <a:latin typeface="+mn-lt"/>
          <a:ea typeface="+mn-ea"/>
          <a:cs typeface="+mn-cs"/>
        </a:defRPr>
      </a:lvl5pPr>
      <a:lvl6pPr marL="2467218" algn="l" defTabSz="493444" rtl="0" eaLnBrk="1" latinLnBrk="0" hangingPunct="1">
        <a:defRPr sz="1943" kern="1200">
          <a:solidFill>
            <a:schemeClr val="tx1"/>
          </a:solidFill>
          <a:latin typeface="+mn-lt"/>
          <a:ea typeface="+mn-ea"/>
          <a:cs typeface="+mn-cs"/>
        </a:defRPr>
      </a:lvl6pPr>
      <a:lvl7pPr marL="2960661" algn="l" defTabSz="493444" rtl="0" eaLnBrk="1" latinLnBrk="0" hangingPunct="1">
        <a:defRPr sz="1943" kern="1200">
          <a:solidFill>
            <a:schemeClr val="tx1"/>
          </a:solidFill>
          <a:latin typeface="+mn-lt"/>
          <a:ea typeface="+mn-ea"/>
          <a:cs typeface="+mn-cs"/>
        </a:defRPr>
      </a:lvl7pPr>
      <a:lvl8pPr marL="3454105" algn="l" defTabSz="493444" rtl="0" eaLnBrk="1" latinLnBrk="0" hangingPunct="1">
        <a:defRPr sz="1943" kern="1200">
          <a:solidFill>
            <a:schemeClr val="tx1"/>
          </a:solidFill>
          <a:latin typeface="+mn-lt"/>
          <a:ea typeface="+mn-ea"/>
          <a:cs typeface="+mn-cs"/>
        </a:defRPr>
      </a:lvl8pPr>
      <a:lvl9pPr marL="3947549" algn="l" defTabSz="493444" rtl="0" eaLnBrk="1" latinLnBrk="0" hangingPunct="1">
        <a:defRPr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2.png"/><Relationship Id="rId26" Type="http://schemas.openxmlformats.org/officeDocument/2006/relationships/image" Target="../media/image29.png"/><Relationship Id="rId3" Type="http://schemas.openxmlformats.org/officeDocument/2006/relationships/image" Target="../media/image10.png"/><Relationship Id="rId21" Type="http://schemas.openxmlformats.org/officeDocument/2006/relationships/image" Target="../media/image7.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5.png"/><Relationship Id="rId25" Type="http://schemas.openxmlformats.org/officeDocument/2006/relationships/image" Target="../media/image28.png"/><Relationship Id="rId2" Type="http://schemas.openxmlformats.org/officeDocument/2006/relationships/image" Target="../media/image3.png"/><Relationship Id="rId16" Type="http://schemas.openxmlformats.org/officeDocument/2006/relationships/image" Target="../media/image21.png"/><Relationship Id="rId20" Type="http://schemas.openxmlformats.org/officeDocument/2006/relationships/image" Target="../media/image24.png"/><Relationship Id="rId29" Type="http://schemas.openxmlformats.org/officeDocument/2006/relationships/image" Target="../media/image32.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17.png"/><Relationship Id="rId24" Type="http://schemas.openxmlformats.org/officeDocument/2006/relationships/image" Target="../media/image27.png"/><Relationship Id="rId32" Type="http://schemas.openxmlformats.org/officeDocument/2006/relationships/image" Target="../media/image35.png"/><Relationship Id="rId5" Type="http://schemas.openxmlformats.org/officeDocument/2006/relationships/image" Target="../media/image12.png"/><Relationship Id="rId15" Type="http://schemas.openxmlformats.org/officeDocument/2006/relationships/image" Target="../media/image20.png"/><Relationship Id="rId23" Type="http://schemas.openxmlformats.org/officeDocument/2006/relationships/image" Target="../media/image26.png"/><Relationship Id="rId28" Type="http://schemas.openxmlformats.org/officeDocument/2006/relationships/image" Target="../media/image31.png"/><Relationship Id="rId10" Type="http://schemas.openxmlformats.org/officeDocument/2006/relationships/image" Target="../media/image16.png"/><Relationship Id="rId19" Type="http://schemas.openxmlformats.org/officeDocument/2006/relationships/image" Target="../media/image23.png"/><Relationship Id="rId31" Type="http://schemas.openxmlformats.org/officeDocument/2006/relationships/image" Target="../media/image34.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image" Target="../media/image6.png"/><Relationship Id="rId22" Type="http://schemas.openxmlformats.org/officeDocument/2006/relationships/image" Target="../media/image25.png"/><Relationship Id="rId27" Type="http://schemas.openxmlformats.org/officeDocument/2006/relationships/image" Target="../media/image30.png"/><Relationship Id="rId30"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7572" y="1193369"/>
            <a:ext cx="9919182" cy="2557829"/>
          </a:xfrm>
          <a:prstGeom prst="rect">
            <a:avLst/>
          </a:prstGeom>
          <a:solidFill>
            <a:srgbClr val="00B0F0"/>
          </a:solid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7153154" y="4080827"/>
            <a:ext cx="3153600" cy="3094888"/>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TextBox 10"/>
          <p:cNvSpPr txBox="1"/>
          <p:nvPr/>
        </p:nvSpPr>
        <p:spPr>
          <a:xfrm>
            <a:off x="508423" y="1359313"/>
            <a:ext cx="5558295" cy="2198359"/>
          </a:xfrm>
          <a:prstGeom prst="rect">
            <a:avLst/>
          </a:prstGeom>
          <a:noFill/>
        </p:spPr>
        <p:txBody>
          <a:bodyPr wrap="square" rtlCol="0">
            <a:spAutoFit/>
          </a:bodyPr>
          <a:lstStyle/>
          <a:p>
            <a:r>
              <a:rPr lang="en-GB" dirty="0" smtClean="0">
                <a:solidFill>
                  <a:schemeClr val="bg1"/>
                </a:solidFill>
                <a:latin typeface="+mj-lt"/>
                <a:cs typeface="Calibri Light" panose="020F0302020204030204" pitchFamily="34" charset="0"/>
              </a:rPr>
              <a:t>Title </a:t>
            </a:r>
            <a:r>
              <a:rPr lang="en-GB" dirty="0" smtClean="0">
                <a:solidFill>
                  <a:schemeClr val="bg1"/>
                </a:solidFill>
                <a:latin typeface="+mj-lt"/>
                <a:cs typeface="Calibri Light" panose="020F0302020204030204" pitchFamily="34" charset="0"/>
              </a:rPr>
              <a:t>heading – What was this project?</a:t>
            </a:r>
            <a:endParaRPr lang="en-GB" dirty="0">
              <a:solidFill>
                <a:schemeClr val="bg1"/>
              </a:solidFill>
              <a:latin typeface="+mj-lt"/>
              <a:cs typeface="Calibri Light" panose="020F0302020204030204" pitchFamily="34" charset="0"/>
            </a:endParaRPr>
          </a:p>
          <a:p>
            <a:r>
              <a:rPr lang="en-GB" dirty="0" smtClean="0">
                <a:solidFill>
                  <a:schemeClr val="bg1"/>
                </a:solidFill>
                <a:latin typeface="Calibri Light" panose="020F0302020204030204" pitchFamily="34" charset="0"/>
                <a:cs typeface="Calibri Light" panose="020F0302020204030204" pitchFamily="34" charset="0"/>
              </a:rPr>
              <a:t>Title sub </a:t>
            </a:r>
            <a:r>
              <a:rPr lang="en-GB" dirty="0" smtClean="0">
                <a:solidFill>
                  <a:schemeClr val="bg1"/>
                </a:solidFill>
                <a:latin typeface="Calibri Light" panose="020F0302020204030204" pitchFamily="34" charset="0"/>
                <a:cs typeface="Calibri Light" panose="020F0302020204030204" pitchFamily="34" charset="0"/>
              </a:rPr>
              <a:t>heading – descriptive (perhaps name the service/team the case study is about) </a:t>
            </a:r>
            <a:endParaRPr lang="en-GB" dirty="0">
              <a:solidFill>
                <a:schemeClr val="bg1"/>
              </a:solidFill>
              <a:latin typeface="Calibri Light" panose="020F0302020204030204" pitchFamily="34" charset="0"/>
              <a:cs typeface="Calibri Light" panose="020F0302020204030204" pitchFamily="34" charset="0"/>
            </a:endParaRPr>
          </a:p>
        </p:txBody>
      </p:sp>
      <p:sp>
        <p:nvSpPr>
          <p:cNvPr id="12" name="TextBox 11"/>
          <p:cNvSpPr txBox="1"/>
          <p:nvPr/>
        </p:nvSpPr>
        <p:spPr>
          <a:xfrm>
            <a:off x="6400803" y="1610949"/>
            <a:ext cx="3611301" cy="2308324"/>
          </a:xfrm>
          <a:prstGeom prst="rect">
            <a:avLst/>
          </a:prstGeom>
          <a:noFill/>
        </p:spPr>
        <p:txBody>
          <a:bodyPr wrap="square" rtlCol="0">
            <a:spAutoFit/>
          </a:bodyPr>
          <a:lstStyle/>
          <a:p>
            <a:r>
              <a:rPr lang="en-GB" sz="1600" dirty="0" smtClean="0">
                <a:solidFill>
                  <a:schemeClr val="bg1"/>
                </a:solidFill>
                <a:latin typeface="Calibri Light" panose="020F0302020204030204" pitchFamily="34" charset="0"/>
                <a:cs typeface="Calibri Light" panose="020F0302020204030204" pitchFamily="34" charset="0"/>
              </a:rPr>
              <a:t>Date of the work</a:t>
            </a:r>
          </a:p>
          <a:p>
            <a:endParaRPr lang="en-GB" sz="1600" dirty="0">
              <a:solidFill>
                <a:schemeClr val="bg1"/>
              </a:solidFill>
              <a:latin typeface="Calibri Light" panose="020F0302020204030204" pitchFamily="34" charset="0"/>
              <a:cs typeface="Calibri Light" panose="020F0302020204030204" pitchFamily="34" charset="0"/>
            </a:endParaRPr>
          </a:p>
          <a:p>
            <a:endParaRPr lang="en-GB" sz="1600" dirty="0" smtClean="0">
              <a:solidFill>
                <a:schemeClr val="bg1"/>
              </a:solidFill>
              <a:latin typeface="Calibri Light" panose="020F0302020204030204" pitchFamily="34" charset="0"/>
              <a:cs typeface="Calibri Light" panose="020F0302020204030204" pitchFamily="34" charset="0"/>
            </a:endParaRPr>
          </a:p>
          <a:p>
            <a:r>
              <a:rPr lang="en-GB" sz="1600" dirty="0" smtClean="0">
                <a:solidFill>
                  <a:schemeClr val="bg1"/>
                </a:solidFill>
                <a:latin typeface="Calibri Light" panose="020F0302020204030204" pitchFamily="34" charset="0"/>
                <a:cs typeface="Calibri Light" panose="020F0302020204030204" pitchFamily="34" charset="0"/>
              </a:rPr>
              <a:t>Key point – use the house style/branding of your board throughout the case study. Your communications team should be able to help</a:t>
            </a:r>
          </a:p>
          <a:p>
            <a:r>
              <a:rPr lang="en-GB" sz="1600" dirty="0" smtClean="0">
                <a:solidFill>
                  <a:schemeClr val="bg1"/>
                </a:solidFill>
                <a:latin typeface="Calibri Light" panose="020F0302020204030204" pitchFamily="34" charset="0"/>
                <a:cs typeface="Calibri Light" panose="020F0302020204030204" pitchFamily="34" charset="0"/>
              </a:rPr>
              <a:t> </a:t>
            </a:r>
          </a:p>
          <a:p>
            <a:endParaRPr lang="en-GB" sz="1600" dirty="0" smtClean="0">
              <a:solidFill>
                <a:schemeClr val="bg1"/>
              </a:solidFill>
              <a:latin typeface="Calibri Light" panose="020F0302020204030204" pitchFamily="34" charset="0"/>
              <a:cs typeface="Calibri Light" panose="020F0302020204030204" pitchFamily="34" charset="0"/>
            </a:endParaRPr>
          </a:p>
        </p:txBody>
      </p:sp>
      <p:cxnSp>
        <p:nvCxnSpPr>
          <p:cNvPr id="14" name="Straight Connector 13"/>
          <p:cNvCxnSpPr/>
          <p:nvPr/>
        </p:nvCxnSpPr>
        <p:spPr>
          <a:xfrm>
            <a:off x="6296628" y="1691735"/>
            <a:ext cx="0" cy="1865937"/>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1188" y="4299963"/>
            <a:ext cx="342901" cy="310897"/>
          </a:xfrm>
          <a:prstGeom prst="rect">
            <a:avLst/>
          </a:prstGeom>
        </p:spPr>
      </p:pic>
      <p:sp>
        <p:nvSpPr>
          <p:cNvPr id="17" name="TextBox 16"/>
          <p:cNvSpPr txBox="1"/>
          <p:nvPr/>
        </p:nvSpPr>
        <p:spPr>
          <a:xfrm>
            <a:off x="7257164" y="5046015"/>
            <a:ext cx="2882259" cy="923330"/>
          </a:xfrm>
          <a:prstGeom prst="rect">
            <a:avLst/>
          </a:prstGeom>
          <a:noFill/>
        </p:spPr>
        <p:txBody>
          <a:bodyPr wrap="square" rtlCol="0">
            <a:spAutoFit/>
          </a:bodyPr>
          <a:lstStyle/>
          <a:p>
            <a:pPr>
              <a:spcAft>
                <a:spcPts val="1200"/>
              </a:spcAft>
            </a:pPr>
            <a:r>
              <a:rPr lang="en-GB" sz="1800" dirty="0" smtClean="0">
                <a:cs typeface="Calibri Light" panose="020F0302020204030204" pitchFamily="34" charset="0"/>
              </a:rPr>
              <a:t>Key quote that illustrates the strength of the work and the outcome</a:t>
            </a:r>
            <a:endParaRPr lang="en-GB" sz="1400" dirty="0">
              <a:solidFill>
                <a:schemeClr val="bg1"/>
              </a:solidFill>
              <a:latin typeface="Calibri Light" panose="020F0302020204030204" pitchFamily="34" charset="0"/>
              <a:cs typeface="Calibri Light" panose="020F0302020204030204" pitchFamily="34" charset="0"/>
            </a:endParaRPr>
          </a:p>
        </p:txBody>
      </p:sp>
      <p:sp>
        <p:nvSpPr>
          <p:cNvPr id="18" name="TextBox 17"/>
          <p:cNvSpPr txBox="1"/>
          <p:nvPr/>
        </p:nvSpPr>
        <p:spPr>
          <a:xfrm>
            <a:off x="7452622" y="596980"/>
            <a:ext cx="2554664" cy="276999"/>
          </a:xfrm>
          <a:prstGeom prst="rect">
            <a:avLst/>
          </a:prstGeom>
          <a:noFill/>
        </p:spPr>
        <p:txBody>
          <a:bodyPr wrap="square" rtlCol="0">
            <a:spAutoFit/>
          </a:bodyPr>
          <a:lstStyle/>
          <a:p>
            <a:pPr algn="r">
              <a:spcAft>
                <a:spcPts val="600"/>
              </a:spcAft>
            </a:pPr>
            <a:r>
              <a:rPr lang="en-GB" sz="1200" dirty="0" smtClean="0">
                <a:latin typeface="Calibri Light" panose="020F0302020204030204" pitchFamily="34" charset="0"/>
                <a:cs typeface="Calibri Light" panose="020F0302020204030204" pitchFamily="34" charset="0"/>
              </a:rPr>
              <a:t>Space for partnership logos top left</a:t>
            </a:r>
            <a:endParaRPr lang="en-GB" sz="1200" dirty="0">
              <a:latin typeface="Calibri Light" panose="020F0302020204030204" pitchFamily="34" charset="0"/>
              <a:cs typeface="Calibri Light" panose="020F0302020204030204" pitchFamily="34" charset="0"/>
            </a:endParaRPr>
          </a:p>
        </p:txBody>
      </p:sp>
      <p:sp>
        <p:nvSpPr>
          <p:cNvPr id="19" name="TextBox 18"/>
          <p:cNvSpPr txBox="1"/>
          <p:nvPr/>
        </p:nvSpPr>
        <p:spPr>
          <a:xfrm>
            <a:off x="387572" y="563185"/>
            <a:ext cx="2554664" cy="276999"/>
          </a:xfrm>
          <a:prstGeom prst="rect">
            <a:avLst/>
          </a:prstGeom>
          <a:noFill/>
        </p:spPr>
        <p:txBody>
          <a:bodyPr wrap="square" rtlCol="0">
            <a:spAutoFit/>
          </a:bodyPr>
          <a:lstStyle/>
          <a:p>
            <a:pPr>
              <a:spcAft>
                <a:spcPts val="600"/>
              </a:spcAft>
            </a:pPr>
            <a:r>
              <a:rPr lang="en-GB" sz="1200" dirty="0" smtClean="0">
                <a:latin typeface="Calibri Light" panose="020F0302020204030204" pitchFamily="34" charset="0"/>
                <a:cs typeface="Calibri Light" panose="020F0302020204030204" pitchFamily="34" charset="0"/>
              </a:rPr>
              <a:t>Space for your logo top right </a:t>
            </a:r>
            <a:endParaRPr lang="en-GB" sz="1200" dirty="0">
              <a:latin typeface="Calibri Light" panose="020F0302020204030204" pitchFamily="34" charset="0"/>
              <a:cs typeface="Calibri Light" panose="020F0302020204030204" pitchFamily="34" charset="0"/>
            </a:endParaRPr>
          </a:p>
        </p:txBody>
      </p:sp>
      <p:sp>
        <p:nvSpPr>
          <p:cNvPr id="2" name="TextBox 1"/>
          <p:cNvSpPr txBox="1"/>
          <p:nvPr/>
        </p:nvSpPr>
        <p:spPr>
          <a:xfrm>
            <a:off x="387572" y="3988039"/>
            <a:ext cx="6307696" cy="738664"/>
          </a:xfrm>
          <a:prstGeom prst="rect">
            <a:avLst/>
          </a:prstGeom>
          <a:noFill/>
        </p:spPr>
        <p:txBody>
          <a:bodyPr wrap="square" rtlCol="0">
            <a:spAutoFit/>
          </a:bodyPr>
          <a:lstStyle/>
          <a:p>
            <a:r>
              <a:rPr lang="en-GB" sz="1400" dirty="0" smtClean="0"/>
              <a:t>This initial slide should provide the context of the QI work that was undertaken and the challenge the team faced and wished to (consider including dates and key information regarding the service/speciality)</a:t>
            </a:r>
            <a:endParaRPr lang="en-GB" sz="1400" dirty="0"/>
          </a:p>
        </p:txBody>
      </p:sp>
    </p:spTree>
    <p:extLst>
      <p:ext uri="{BB962C8B-B14F-4D97-AF65-F5344CB8AC3E}">
        <p14:creationId xmlns:p14="http://schemas.microsoft.com/office/powerpoint/2010/main" val="236747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825" y="585216"/>
            <a:ext cx="6595999" cy="208949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ounded Rectangle 3"/>
          <p:cNvSpPr/>
          <p:nvPr/>
        </p:nvSpPr>
        <p:spPr>
          <a:xfrm>
            <a:off x="574226" y="435502"/>
            <a:ext cx="1704848" cy="324000"/>
          </a:xfrm>
          <a:prstGeom prst="roundRect">
            <a:avLst>
              <a:gd name="adj" fmla="val 50000"/>
            </a:avLst>
          </a:prstGeom>
          <a:solidFill>
            <a:schemeClr val="bg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Background</a:t>
            </a:r>
            <a:endParaRPr lang="en-GB" sz="1400" dirty="0"/>
          </a:p>
        </p:txBody>
      </p:sp>
      <p:sp>
        <p:nvSpPr>
          <p:cNvPr id="9" name="Rectangle 8"/>
          <p:cNvSpPr/>
          <p:nvPr/>
        </p:nvSpPr>
        <p:spPr>
          <a:xfrm>
            <a:off x="377825" y="3133345"/>
            <a:ext cx="6595999" cy="2771509"/>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Rounded Rectangle 9"/>
          <p:cNvSpPr/>
          <p:nvPr/>
        </p:nvSpPr>
        <p:spPr>
          <a:xfrm>
            <a:off x="574226" y="2901696"/>
            <a:ext cx="1704848" cy="325425"/>
          </a:xfrm>
          <a:prstGeom prst="roundRect">
            <a:avLst>
              <a:gd name="adj" fmla="val 50000"/>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Process/method</a:t>
            </a:r>
            <a:endParaRPr lang="en-GB" sz="1400" dirty="0"/>
          </a:p>
        </p:txBody>
      </p:sp>
      <p:sp>
        <p:nvSpPr>
          <p:cNvPr id="17" name="Rectangle 16"/>
          <p:cNvSpPr/>
          <p:nvPr/>
        </p:nvSpPr>
        <p:spPr>
          <a:xfrm>
            <a:off x="7214496" y="610303"/>
            <a:ext cx="3102864" cy="3506337"/>
          </a:xfrm>
          <a:prstGeom prst="rect">
            <a:avLst/>
          </a:prstGeom>
          <a:noFill/>
          <a:ln w="381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TextBox 17"/>
          <p:cNvSpPr txBox="1"/>
          <p:nvPr/>
        </p:nvSpPr>
        <p:spPr>
          <a:xfrm>
            <a:off x="510731" y="879986"/>
            <a:ext cx="5256537" cy="338554"/>
          </a:xfrm>
          <a:prstGeom prst="rect">
            <a:avLst/>
          </a:prstGeom>
          <a:noFill/>
        </p:spPr>
        <p:txBody>
          <a:bodyPr wrap="square" rtlCol="0">
            <a:spAutoFit/>
          </a:bodyPr>
          <a:lstStyle/>
          <a:p>
            <a:pPr>
              <a:spcAft>
                <a:spcPts val="600"/>
              </a:spcAft>
            </a:pPr>
            <a:r>
              <a:rPr lang="en-GB" sz="1600" dirty="0" smtClean="0">
                <a:latin typeface="Calibri Light" panose="020F0302020204030204" pitchFamily="34" charset="0"/>
                <a:cs typeface="Calibri Light" panose="020F0302020204030204" pitchFamily="34" charset="0"/>
              </a:rPr>
              <a:t>What was the situation for the service prior to the QI project?</a:t>
            </a:r>
            <a:endParaRPr lang="en-GB" sz="1600" dirty="0">
              <a:latin typeface="Calibri Light" panose="020F0302020204030204" pitchFamily="34" charset="0"/>
              <a:cs typeface="Calibri Light" panose="020F0302020204030204" pitchFamily="34" charset="0"/>
            </a:endParaRPr>
          </a:p>
        </p:txBody>
      </p:sp>
      <p:sp>
        <p:nvSpPr>
          <p:cNvPr id="19" name="Chord 18"/>
          <p:cNvSpPr/>
          <p:nvPr/>
        </p:nvSpPr>
        <p:spPr>
          <a:xfrm rot="17503044">
            <a:off x="5876301" y="156838"/>
            <a:ext cx="829539" cy="829539"/>
          </a:xfrm>
          <a:prstGeom prst="chord">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4532" y="323065"/>
            <a:ext cx="576838" cy="468000"/>
          </a:xfrm>
          <a:prstGeom prst="rect">
            <a:avLst/>
          </a:prstGeom>
        </p:spPr>
      </p:pic>
      <p:sp>
        <p:nvSpPr>
          <p:cNvPr id="20" name="Chord 19"/>
          <p:cNvSpPr/>
          <p:nvPr/>
        </p:nvSpPr>
        <p:spPr>
          <a:xfrm rot="17503044">
            <a:off x="5853315" y="2711772"/>
            <a:ext cx="829539" cy="829539"/>
          </a:xfrm>
          <a:prstGeom prst="chord">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TextBox 22"/>
          <p:cNvSpPr txBox="1"/>
          <p:nvPr/>
        </p:nvSpPr>
        <p:spPr>
          <a:xfrm>
            <a:off x="7237482" y="791065"/>
            <a:ext cx="2831173" cy="338554"/>
          </a:xfrm>
          <a:prstGeom prst="rect">
            <a:avLst/>
          </a:prstGeom>
          <a:noFill/>
        </p:spPr>
        <p:txBody>
          <a:bodyPr wrap="square" rtlCol="0">
            <a:spAutoFit/>
          </a:bodyPr>
          <a:lstStyle/>
          <a:p>
            <a:pPr algn="ctr">
              <a:spcAft>
                <a:spcPts val="600"/>
              </a:spcAft>
            </a:pPr>
            <a:r>
              <a:rPr lang="en-GB" sz="1600" dirty="0" smtClean="0">
                <a:latin typeface="Calibri Light" panose="020F0302020204030204" pitchFamily="34" charset="0"/>
                <a:cs typeface="Calibri Light" panose="020F0302020204030204" pitchFamily="34" charset="0"/>
              </a:rPr>
              <a:t>Photo/screenshot</a:t>
            </a:r>
            <a:endParaRPr lang="en-GB" sz="1600" dirty="0" smtClean="0">
              <a:latin typeface="Calibri Light" panose="020F0302020204030204" pitchFamily="34" charset="0"/>
              <a:cs typeface="Calibri Light" panose="020F0302020204030204" pitchFamily="34" charset="0"/>
            </a:endParaRPr>
          </a:p>
        </p:txBody>
      </p:sp>
      <p:sp>
        <p:nvSpPr>
          <p:cNvPr id="24" name="TextBox 23"/>
          <p:cNvSpPr txBox="1"/>
          <p:nvPr/>
        </p:nvSpPr>
        <p:spPr>
          <a:xfrm>
            <a:off x="574227" y="3426385"/>
            <a:ext cx="5256537" cy="2123658"/>
          </a:xfrm>
          <a:prstGeom prst="rect">
            <a:avLst/>
          </a:prstGeom>
          <a:noFill/>
        </p:spPr>
        <p:txBody>
          <a:bodyPr wrap="square" rtlCol="0">
            <a:spAutoFit/>
          </a:bodyPr>
          <a:lstStyle/>
          <a:p>
            <a:pPr>
              <a:spcAft>
                <a:spcPts val="600"/>
              </a:spcAft>
            </a:pPr>
            <a:r>
              <a:rPr lang="en-GB" sz="1600" dirty="0" smtClean="0">
                <a:latin typeface="Calibri Light" panose="020F0302020204030204" pitchFamily="34" charset="0"/>
                <a:cs typeface="Calibri Light" panose="020F0302020204030204" pitchFamily="34" charset="0"/>
              </a:rPr>
              <a:t>How did they identify the test of change/change opportunity? </a:t>
            </a:r>
          </a:p>
          <a:p>
            <a:pPr>
              <a:spcAft>
                <a:spcPts val="600"/>
              </a:spcAft>
            </a:pPr>
            <a:endParaRPr lang="en-GB" sz="1600" dirty="0">
              <a:latin typeface="Calibri Light" panose="020F0302020204030204" pitchFamily="34" charset="0"/>
              <a:cs typeface="Calibri Light" panose="020F0302020204030204" pitchFamily="34" charset="0"/>
            </a:endParaRPr>
          </a:p>
          <a:p>
            <a:pPr>
              <a:spcAft>
                <a:spcPts val="600"/>
              </a:spcAft>
            </a:pPr>
            <a:r>
              <a:rPr lang="en-GB" sz="1600" dirty="0" smtClean="0">
                <a:latin typeface="Calibri Light" panose="020F0302020204030204" pitchFamily="34" charset="0"/>
                <a:cs typeface="Calibri Light" panose="020F0302020204030204" pitchFamily="34" charset="0"/>
              </a:rPr>
              <a:t>For example  - did they use process mapping, discussions at a team meeting?</a:t>
            </a:r>
          </a:p>
          <a:p>
            <a:pPr>
              <a:spcAft>
                <a:spcPts val="600"/>
              </a:spcAft>
            </a:pPr>
            <a:endParaRPr lang="en-GB" sz="1600" dirty="0">
              <a:latin typeface="Calibri Light" panose="020F0302020204030204" pitchFamily="34" charset="0"/>
              <a:cs typeface="Calibri Light" panose="020F0302020204030204" pitchFamily="34" charset="0"/>
            </a:endParaRPr>
          </a:p>
          <a:p>
            <a:pPr>
              <a:spcAft>
                <a:spcPts val="600"/>
              </a:spcAft>
            </a:pPr>
            <a:r>
              <a:rPr lang="en-GB" sz="1600" dirty="0" smtClean="0">
                <a:latin typeface="Calibri Light" panose="020F0302020204030204" pitchFamily="34" charset="0"/>
                <a:cs typeface="Calibri Light" panose="020F0302020204030204" pitchFamily="34" charset="0"/>
              </a:rPr>
              <a:t>Prioritisation – how did they plan to do each thing in which order? </a:t>
            </a:r>
            <a:endParaRPr lang="en-GB" sz="1600" dirty="0">
              <a:latin typeface="Calibri Light" panose="020F0302020204030204" pitchFamily="34" charset="0"/>
              <a:cs typeface="Calibri Light" panose="020F0302020204030204" pitchFamily="34" charset="0"/>
            </a:endParaRPr>
          </a:p>
        </p:txBody>
      </p:sp>
      <p:sp>
        <p:nvSpPr>
          <p:cNvPr id="29" name="TextBox 28"/>
          <p:cNvSpPr txBox="1"/>
          <p:nvPr/>
        </p:nvSpPr>
        <p:spPr>
          <a:xfrm>
            <a:off x="7545353" y="4749824"/>
            <a:ext cx="2872596" cy="584775"/>
          </a:xfrm>
          <a:prstGeom prst="rect">
            <a:avLst/>
          </a:prstGeom>
          <a:noFill/>
        </p:spPr>
        <p:txBody>
          <a:bodyPr wrap="square" rtlCol="0">
            <a:spAutoFit/>
          </a:bodyPr>
          <a:lstStyle/>
          <a:p>
            <a:pPr>
              <a:spcAft>
                <a:spcPts val="600"/>
              </a:spcAft>
            </a:pPr>
            <a:r>
              <a:rPr lang="en-GB" sz="1600" dirty="0" smtClean="0">
                <a:latin typeface="Calibri Light" panose="020F0302020204030204" pitchFamily="34" charset="0"/>
                <a:cs typeface="Calibri Light" panose="020F0302020204030204" pitchFamily="34" charset="0"/>
              </a:rPr>
              <a:t>Key quote about the challenge or the process/method</a:t>
            </a:r>
            <a:r>
              <a:rPr lang="en-GB" sz="1600" dirty="0" smtClean="0">
                <a:latin typeface="Calibri Light" panose="020F0302020204030204" pitchFamily="34" charset="0"/>
                <a:cs typeface="Calibri Light" panose="020F0302020204030204" pitchFamily="34" charset="0"/>
              </a:rPr>
              <a:t> </a:t>
            </a:r>
            <a:endParaRPr lang="en-GB" sz="1600" dirty="0">
              <a:latin typeface="Calibri Light" panose="020F0302020204030204" pitchFamily="34" charset="0"/>
              <a:cs typeface="Calibri Light" panose="020F0302020204030204" pitchFamily="34" charset="0"/>
            </a:endParaRPr>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7879" y="2914858"/>
            <a:ext cx="646232" cy="487722"/>
          </a:xfrm>
          <a:prstGeom prst="rect">
            <a:avLst/>
          </a:prstGeom>
        </p:spPr>
      </p:pic>
      <p:pic>
        <p:nvPicPr>
          <p:cNvPr id="33" name="Picture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1534" y="4415275"/>
            <a:ext cx="493819" cy="451143"/>
          </a:xfrm>
          <a:prstGeom prst="rect">
            <a:avLst/>
          </a:prstGeom>
        </p:spPr>
      </p:pic>
      <p:grpSp>
        <p:nvGrpSpPr>
          <p:cNvPr id="5" name="Group 4"/>
          <p:cNvGrpSpPr/>
          <p:nvPr/>
        </p:nvGrpSpPr>
        <p:grpSpPr>
          <a:xfrm>
            <a:off x="574226" y="6088177"/>
            <a:ext cx="9628000" cy="1118535"/>
            <a:chOff x="574226" y="6088177"/>
            <a:chExt cx="9628000" cy="1118535"/>
          </a:xfrm>
        </p:grpSpPr>
        <p:sp>
          <p:nvSpPr>
            <p:cNvPr id="2" name="Rounded Rectangle 1"/>
            <p:cNvSpPr/>
            <p:nvPr/>
          </p:nvSpPr>
          <p:spPr>
            <a:xfrm>
              <a:off x="574226" y="6088177"/>
              <a:ext cx="9628000" cy="1118535"/>
            </a:xfrm>
            <a:prstGeom prst="roundRect">
              <a:avLst/>
            </a:prstGeom>
            <a:noFill/>
            <a:ln w="38100">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527" y="6178770"/>
              <a:ext cx="725123" cy="827384"/>
            </a:xfrm>
            <a:prstGeom prst="rect">
              <a:avLst/>
            </a:prstGeom>
          </p:spPr>
        </p:pic>
        <p:sp>
          <p:nvSpPr>
            <p:cNvPr id="34" name="TextBox 33"/>
            <p:cNvSpPr txBox="1"/>
            <p:nvPr/>
          </p:nvSpPr>
          <p:spPr>
            <a:xfrm>
              <a:off x="1426650" y="6304270"/>
              <a:ext cx="8104808" cy="815608"/>
            </a:xfrm>
            <a:prstGeom prst="rect">
              <a:avLst/>
            </a:prstGeom>
            <a:noFill/>
          </p:spPr>
          <p:txBody>
            <a:bodyPr wrap="square" rtlCol="0">
              <a:spAutoFit/>
            </a:bodyPr>
            <a:lstStyle/>
            <a:p>
              <a:pPr>
                <a:spcAft>
                  <a:spcPts val="600"/>
                </a:spcAft>
              </a:pPr>
              <a:r>
                <a:rPr lang="en-GB" sz="1400" dirty="0" smtClean="0">
                  <a:latin typeface="Calibri Light" panose="020F0302020204030204" pitchFamily="34" charset="0"/>
                  <a:cs typeface="Calibri Light" panose="020F0302020204030204" pitchFamily="34" charset="0"/>
                </a:rPr>
                <a:t>Key learning point </a:t>
              </a:r>
              <a:endParaRPr lang="en-GB" sz="1400" dirty="0">
                <a:latin typeface="Calibri Light" panose="020F0302020204030204" pitchFamily="34" charset="0"/>
                <a:cs typeface="Calibri Light" panose="020F0302020204030204" pitchFamily="34" charset="0"/>
              </a:endParaRPr>
            </a:p>
            <a:p>
              <a:pPr>
                <a:spcAft>
                  <a:spcPts val="600"/>
                </a:spcAft>
              </a:pPr>
              <a:r>
                <a:rPr lang="en-GB" sz="1400" dirty="0" smtClean="0">
                  <a:latin typeface="Calibri Light" panose="020F0302020204030204" pitchFamily="34" charset="0"/>
                  <a:cs typeface="Calibri Light" panose="020F0302020204030204" pitchFamily="34" charset="0"/>
                </a:rPr>
                <a:t>For example  - </a:t>
              </a:r>
              <a:r>
                <a:rPr lang="en-GB" sz="1400" dirty="0" smtClean="0">
                  <a:latin typeface="Calibri Light" panose="020F0302020204030204" pitchFamily="34" charset="0"/>
                  <a:cs typeface="Calibri Light" panose="020F0302020204030204" pitchFamily="34" charset="0"/>
                </a:rPr>
                <a:t>what did the team do that made their decision-making process around identifying the change opportunities easier? </a:t>
              </a:r>
              <a:endParaRPr lang="en-GB" sz="1400" dirty="0" smtClean="0">
                <a:latin typeface="Calibri Light" panose="020F0302020204030204" pitchFamily="34" charset="0"/>
                <a:cs typeface="Calibri Light" panose="020F0302020204030204" pitchFamily="34" charset="0"/>
              </a:endParaRPr>
            </a:p>
          </p:txBody>
        </p:sp>
      </p:grpSp>
    </p:spTree>
    <p:extLst>
      <p:ext uri="{BB962C8B-B14F-4D97-AF65-F5344CB8AC3E}">
        <p14:creationId xmlns:p14="http://schemas.microsoft.com/office/powerpoint/2010/main" val="554599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825" y="585216"/>
            <a:ext cx="9835558" cy="156409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ounded Rectangle 3"/>
          <p:cNvSpPr/>
          <p:nvPr/>
        </p:nvSpPr>
        <p:spPr>
          <a:xfrm>
            <a:off x="563238" y="442976"/>
            <a:ext cx="1753242" cy="288544"/>
          </a:xfrm>
          <a:prstGeom prst="roundRect">
            <a:avLst>
              <a:gd name="adj" fmla="val 5000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Data/measurement</a:t>
            </a:r>
            <a:endParaRPr lang="en-GB" sz="1400" dirty="0"/>
          </a:p>
        </p:txBody>
      </p:sp>
      <p:sp>
        <p:nvSpPr>
          <p:cNvPr id="5" name="Chord 4"/>
          <p:cNvSpPr/>
          <p:nvPr/>
        </p:nvSpPr>
        <p:spPr>
          <a:xfrm rot="17503044">
            <a:off x="9276390" y="170446"/>
            <a:ext cx="829539" cy="829539"/>
          </a:xfrm>
          <a:prstGeom prst="chord">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extBox 11"/>
          <p:cNvSpPr txBox="1"/>
          <p:nvPr/>
        </p:nvSpPr>
        <p:spPr>
          <a:xfrm>
            <a:off x="527297" y="1071695"/>
            <a:ext cx="9174641" cy="1061829"/>
          </a:xfrm>
          <a:prstGeom prst="rect">
            <a:avLst/>
          </a:prstGeom>
          <a:noFill/>
        </p:spPr>
        <p:txBody>
          <a:bodyPr wrap="square" rtlCol="0">
            <a:spAutoFit/>
          </a:bodyPr>
          <a:lstStyle/>
          <a:p>
            <a:pPr>
              <a:spcAft>
                <a:spcPts val="600"/>
              </a:spcAft>
            </a:pPr>
            <a:r>
              <a:rPr lang="en-GB" sz="1200" dirty="0" smtClean="0">
                <a:latin typeface="+mj-lt"/>
                <a:cs typeface="Calibri Light" panose="020F0302020204030204" pitchFamily="34" charset="0"/>
              </a:rPr>
              <a:t>Where possible it is good practice to show some data regarding the change seen from the work .</a:t>
            </a:r>
          </a:p>
          <a:p>
            <a:pPr>
              <a:spcAft>
                <a:spcPts val="600"/>
              </a:spcAft>
            </a:pPr>
            <a:endParaRPr lang="en-GB" sz="1200" dirty="0">
              <a:latin typeface="+mj-lt"/>
              <a:cs typeface="Calibri Light" panose="020F0302020204030204" pitchFamily="34" charset="0"/>
            </a:endParaRPr>
          </a:p>
          <a:p>
            <a:pPr>
              <a:spcAft>
                <a:spcPts val="600"/>
              </a:spcAft>
            </a:pPr>
            <a:r>
              <a:rPr lang="en-GB" sz="1200" dirty="0" smtClean="0">
                <a:latin typeface="+mj-lt"/>
                <a:cs typeface="Calibri Light" panose="020F0302020204030204" pitchFamily="34" charset="0"/>
              </a:rPr>
              <a:t>This could include an annotated run chart or SPC</a:t>
            </a:r>
            <a:endParaRPr lang="en-GB" sz="1200" dirty="0">
              <a:latin typeface="+mj-lt"/>
              <a:cs typeface="Calibri Light" panose="020F0302020204030204" pitchFamily="34" charset="0"/>
            </a:endParaRPr>
          </a:p>
          <a:p>
            <a:pPr>
              <a:spcAft>
                <a:spcPts val="600"/>
              </a:spcAft>
            </a:pPr>
            <a:endParaRPr lang="en-GB" sz="1200" dirty="0">
              <a:latin typeface="Calibri Light" panose="020F0302020204030204" pitchFamily="34" charset="0"/>
              <a:cs typeface="Calibri Light" panose="020F0302020204030204" pitchFamily="34" charset="0"/>
            </a:endParaRPr>
          </a:p>
        </p:txBody>
      </p:sp>
      <p:sp>
        <p:nvSpPr>
          <p:cNvPr id="8" name="TextBox 7"/>
          <p:cNvSpPr txBox="1"/>
          <p:nvPr/>
        </p:nvSpPr>
        <p:spPr>
          <a:xfrm>
            <a:off x="2410493" y="2420022"/>
            <a:ext cx="5977283" cy="3286990"/>
          </a:xfrm>
          <a:prstGeom prst="rect">
            <a:avLst/>
          </a:prstGeom>
          <a:noFill/>
          <a:ln>
            <a:solidFill>
              <a:schemeClr val="bg2"/>
            </a:solidFill>
          </a:ln>
        </p:spPr>
        <p:txBody>
          <a:bodyPr wrap="square" rtlCol="0">
            <a:spAutoFit/>
          </a:bodyPr>
          <a:lstStyle/>
          <a:p>
            <a:r>
              <a:rPr lang="en-GB" sz="1600" dirty="0" smtClean="0"/>
              <a:t>Insert image of a chart/graph</a:t>
            </a:r>
          </a:p>
          <a:p>
            <a:endParaRPr lang="en-GB" dirty="0"/>
          </a:p>
          <a:p>
            <a:endParaRPr lang="en-GB" dirty="0" smtClean="0"/>
          </a:p>
          <a:p>
            <a:endParaRPr lang="en-GB" dirty="0"/>
          </a:p>
          <a:p>
            <a:endParaRPr lang="en-GB" dirty="0" smtClean="0"/>
          </a:p>
          <a:p>
            <a:endParaRPr lang="en-GB" dirty="0" smtClean="0"/>
          </a:p>
          <a:p>
            <a:endParaRPr lang="en-GB" dirty="0"/>
          </a:p>
          <a:p>
            <a:endParaRPr lang="en-GB" dirty="0"/>
          </a:p>
        </p:txBody>
      </p:sp>
      <p:grpSp>
        <p:nvGrpSpPr>
          <p:cNvPr id="14" name="Group 13"/>
          <p:cNvGrpSpPr/>
          <p:nvPr/>
        </p:nvGrpSpPr>
        <p:grpSpPr>
          <a:xfrm>
            <a:off x="563238" y="6162093"/>
            <a:ext cx="9638987" cy="1118535"/>
            <a:chOff x="574226" y="6088177"/>
            <a:chExt cx="9628000" cy="1118535"/>
          </a:xfrm>
        </p:grpSpPr>
        <p:sp>
          <p:nvSpPr>
            <p:cNvPr id="15" name="Rounded Rectangle 14"/>
            <p:cNvSpPr/>
            <p:nvPr/>
          </p:nvSpPr>
          <p:spPr>
            <a:xfrm>
              <a:off x="574226" y="6088177"/>
              <a:ext cx="9628000" cy="1118535"/>
            </a:xfrm>
            <a:prstGeom prst="roundRect">
              <a:avLst/>
            </a:prstGeom>
            <a:noFill/>
            <a:ln w="38100">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527" y="6178770"/>
              <a:ext cx="784221" cy="847443"/>
            </a:xfrm>
            <a:prstGeom prst="rect">
              <a:avLst/>
            </a:prstGeom>
          </p:spPr>
        </p:pic>
        <p:sp>
          <p:nvSpPr>
            <p:cNvPr id="17" name="TextBox 16"/>
            <p:cNvSpPr txBox="1"/>
            <p:nvPr/>
          </p:nvSpPr>
          <p:spPr>
            <a:xfrm>
              <a:off x="1485748" y="6232681"/>
              <a:ext cx="8716478" cy="538609"/>
            </a:xfrm>
            <a:prstGeom prst="rect">
              <a:avLst/>
            </a:prstGeom>
            <a:noFill/>
          </p:spPr>
          <p:txBody>
            <a:bodyPr wrap="square" rtlCol="0">
              <a:spAutoFit/>
            </a:bodyPr>
            <a:lstStyle/>
            <a:p>
              <a:pPr>
                <a:spcAft>
                  <a:spcPts val="600"/>
                </a:spcAft>
              </a:pPr>
              <a:r>
                <a:rPr lang="en-GB" sz="1200" dirty="0" smtClean="0">
                  <a:latin typeface="Calibri Light" panose="020F0302020204030204" pitchFamily="34" charset="0"/>
                  <a:cs typeface="Calibri Light" panose="020F0302020204030204" pitchFamily="34" charset="0"/>
                </a:rPr>
                <a:t>Key learning point </a:t>
              </a:r>
            </a:p>
            <a:p>
              <a:pPr>
                <a:spcAft>
                  <a:spcPts val="600"/>
                </a:spcAft>
              </a:pPr>
              <a:r>
                <a:rPr lang="en-GB" sz="1200" dirty="0" smtClean="0">
                  <a:latin typeface="Calibri Light" panose="020F0302020204030204" pitchFamily="34" charset="0"/>
                  <a:cs typeface="Calibri Light" panose="020F0302020204030204" pitchFamily="34" charset="0"/>
                </a:rPr>
                <a:t>What did the data do to help enable decisions?</a:t>
              </a:r>
              <a:endParaRPr lang="en-GB" sz="1200" dirty="0">
                <a:latin typeface="Calibri Light" panose="020F0302020204030204" pitchFamily="34" charset="0"/>
                <a:cs typeface="Calibri Light" panose="020F0302020204030204" pitchFamily="34" charset="0"/>
              </a:endParaRPr>
            </a:p>
          </p:txBody>
        </p:sp>
      </p:gr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14481" y="136575"/>
            <a:ext cx="864000" cy="864000"/>
          </a:xfrm>
          <a:prstGeom prst="rect">
            <a:avLst/>
          </a:prstGeom>
        </p:spPr>
      </p:pic>
      <p:sp>
        <p:nvSpPr>
          <p:cNvPr id="19" name="TextBox 18"/>
          <p:cNvSpPr txBox="1"/>
          <p:nvPr/>
        </p:nvSpPr>
        <p:spPr>
          <a:xfrm>
            <a:off x="258676" y="3490838"/>
            <a:ext cx="1217124" cy="1169551"/>
          </a:xfrm>
          <a:prstGeom prst="rect">
            <a:avLst/>
          </a:prstGeom>
          <a:noFill/>
        </p:spPr>
        <p:txBody>
          <a:bodyPr wrap="square" rtlCol="0">
            <a:spAutoFit/>
          </a:bodyPr>
          <a:lstStyle/>
          <a:p>
            <a:pPr>
              <a:spcAft>
                <a:spcPts val="600"/>
              </a:spcAft>
            </a:pPr>
            <a:r>
              <a:rPr lang="en-GB" sz="1200" dirty="0" smtClean="0">
                <a:latin typeface="+mj-lt"/>
                <a:cs typeface="Calibri Light" panose="020F0302020204030204" pitchFamily="34" charset="0"/>
              </a:rPr>
              <a:t>Highlight key points of interest</a:t>
            </a:r>
            <a:endParaRPr lang="en-GB" sz="1200" dirty="0">
              <a:latin typeface="+mj-lt"/>
              <a:cs typeface="Calibri Light" panose="020F0302020204030204" pitchFamily="34" charset="0"/>
            </a:endParaRPr>
          </a:p>
          <a:p>
            <a:pPr>
              <a:spcAft>
                <a:spcPts val="600"/>
              </a:spcAft>
            </a:pPr>
            <a:endParaRPr lang="en-GB" sz="1200" dirty="0">
              <a:latin typeface="+mj-lt"/>
              <a:cs typeface="Calibri Light" panose="020F0302020204030204" pitchFamily="34" charset="0"/>
            </a:endParaRPr>
          </a:p>
          <a:p>
            <a:pPr>
              <a:spcAft>
                <a:spcPts val="600"/>
              </a:spcAft>
            </a:pPr>
            <a:endParaRPr lang="en-GB" sz="1200" dirty="0">
              <a:latin typeface="Calibri Light" panose="020F0302020204030204" pitchFamily="34" charset="0"/>
              <a:cs typeface="Calibri Light" panose="020F0302020204030204" pitchFamily="34" charset="0"/>
            </a:endParaRPr>
          </a:p>
        </p:txBody>
      </p:sp>
      <p:sp>
        <p:nvSpPr>
          <p:cNvPr id="20" name="TextBox 19"/>
          <p:cNvSpPr txBox="1"/>
          <p:nvPr/>
        </p:nvSpPr>
        <p:spPr>
          <a:xfrm>
            <a:off x="9152353" y="3066236"/>
            <a:ext cx="1217124" cy="1169551"/>
          </a:xfrm>
          <a:prstGeom prst="rect">
            <a:avLst/>
          </a:prstGeom>
          <a:noFill/>
        </p:spPr>
        <p:txBody>
          <a:bodyPr wrap="square" rtlCol="0">
            <a:spAutoFit/>
          </a:bodyPr>
          <a:lstStyle/>
          <a:p>
            <a:pPr>
              <a:spcAft>
                <a:spcPts val="600"/>
              </a:spcAft>
            </a:pPr>
            <a:r>
              <a:rPr lang="en-GB" sz="1200" dirty="0" smtClean="0">
                <a:latin typeface="+mj-lt"/>
                <a:cs typeface="Calibri Light" panose="020F0302020204030204" pitchFamily="34" charset="0"/>
              </a:rPr>
              <a:t>Highlight key points of interest</a:t>
            </a:r>
            <a:endParaRPr lang="en-GB" sz="1200" dirty="0">
              <a:latin typeface="+mj-lt"/>
              <a:cs typeface="Calibri Light" panose="020F0302020204030204" pitchFamily="34" charset="0"/>
            </a:endParaRPr>
          </a:p>
          <a:p>
            <a:pPr>
              <a:spcAft>
                <a:spcPts val="600"/>
              </a:spcAft>
            </a:pPr>
            <a:endParaRPr lang="en-GB" sz="1200" dirty="0">
              <a:latin typeface="+mj-lt"/>
              <a:cs typeface="Calibri Light" panose="020F0302020204030204" pitchFamily="34" charset="0"/>
            </a:endParaRPr>
          </a:p>
          <a:p>
            <a:pPr>
              <a:spcAft>
                <a:spcPts val="600"/>
              </a:spcAft>
            </a:pPr>
            <a:endParaRPr lang="en-GB" sz="1200" dirty="0">
              <a:latin typeface="Calibri Light" panose="020F0302020204030204" pitchFamily="34" charset="0"/>
              <a:cs typeface="Calibri Light" panose="020F0302020204030204" pitchFamily="34" charset="0"/>
            </a:endParaRPr>
          </a:p>
        </p:txBody>
      </p:sp>
      <p:cxnSp>
        <p:nvCxnSpPr>
          <p:cNvPr id="21" name="Straight Arrow Connector 20"/>
          <p:cNvCxnSpPr/>
          <p:nvPr/>
        </p:nvCxnSpPr>
        <p:spPr>
          <a:xfrm flipH="1">
            <a:off x="8074617" y="3490838"/>
            <a:ext cx="107773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1193369" y="3812583"/>
            <a:ext cx="1875295" cy="5734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7597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161" y="2674569"/>
            <a:ext cx="3149600" cy="4610053"/>
          </a:xfrm>
          <a:prstGeom prst="rect">
            <a:avLst/>
          </a:prstGeom>
          <a:solidFill>
            <a:srgbClr val="00B0F0"/>
          </a:solidFill>
        </p:spPr>
      </p:pic>
      <p:sp>
        <p:nvSpPr>
          <p:cNvPr id="8" name="TextBox 7"/>
          <p:cNvSpPr txBox="1"/>
          <p:nvPr/>
        </p:nvSpPr>
        <p:spPr>
          <a:xfrm>
            <a:off x="321924" y="3467470"/>
            <a:ext cx="2921875" cy="1846659"/>
          </a:xfrm>
          <a:prstGeom prst="rect">
            <a:avLst/>
          </a:prstGeom>
          <a:noFill/>
        </p:spPr>
        <p:txBody>
          <a:bodyPr wrap="square" rtlCol="0" anchor="b">
            <a:spAutoFit/>
          </a:bodyPr>
          <a:lstStyle/>
          <a:p>
            <a:pPr>
              <a:spcAft>
                <a:spcPts val="1200"/>
              </a:spcAft>
            </a:pPr>
            <a:r>
              <a:rPr lang="en-GB" sz="1800" dirty="0" smtClean="0">
                <a:solidFill>
                  <a:schemeClr val="bg1"/>
                </a:solidFill>
                <a:cs typeface="Calibri Light" panose="020F0302020204030204" pitchFamily="34" charset="0"/>
              </a:rPr>
              <a:t>“Key quote of the difference the work has made”</a:t>
            </a:r>
          </a:p>
          <a:p>
            <a:pPr>
              <a:spcAft>
                <a:spcPts val="1200"/>
              </a:spcAft>
            </a:pPr>
            <a:endParaRPr lang="en-GB" sz="1800" dirty="0">
              <a:solidFill>
                <a:schemeClr val="bg1"/>
              </a:solidFill>
              <a:cs typeface="Calibri Light" panose="020F0302020204030204" pitchFamily="34" charset="0"/>
            </a:endParaRPr>
          </a:p>
          <a:p>
            <a:pPr>
              <a:spcAft>
                <a:spcPts val="1200"/>
              </a:spcAft>
            </a:pPr>
            <a:endParaRPr lang="en-GB" sz="1800" dirty="0">
              <a:solidFill>
                <a:schemeClr val="bg1"/>
              </a:solidFill>
              <a:cs typeface="Calibri Light" panose="020F0302020204030204" pitchFamily="34" charset="0"/>
            </a:endParaRPr>
          </a:p>
          <a:p>
            <a:pPr>
              <a:spcAft>
                <a:spcPts val="600"/>
              </a:spcAft>
            </a:pPr>
            <a:r>
              <a:rPr lang="en-GB" sz="1200" b="1" dirty="0" smtClean="0">
                <a:solidFill>
                  <a:schemeClr val="bg1"/>
                </a:solidFill>
                <a:latin typeface="+mj-lt"/>
                <a:cs typeface="Calibri Light" panose="020F0302020204030204" pitchFamily="34" charset="0"/>
              </a:rPr>
              <a:t>Source</a:t>
            </a:r>
            <a:endParaRPr lang="en-GB" sz="1200" b="1" dirty="0">
              <a:solidFill>
                <a:schemeClr val="bg1"/>
              </a:solidFill>
              <a:latin typeface="+mj-lt"/>
              <a:cs typeface="Calibri Light" panose="020F03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439" y="2927515"/>
            <a:ext cx="342930" cy="312447"/>
          </a:xfrm>
          <a:prstGeom prst="rect">
            <a:avLst/>
          </a:prstGeom>
        </p:spPr>
      </p:pic>
      <p:sp>
        <p:nvSpPr>
          <p:cNvPr id="15" name="Rectangle 14"/>
          <p:cNvSpPr/>
          <p:nvPr/>
        </p:nvSpPr>
        <p:spPr>
          <a:xfrm>
            <a:off x="3791585" y="739951"/>
            <a:ext cx="3107055" cy="2379201"/>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ounded Rectangle 15"/>
          <p:cNvSpPr/>
          <p:nvPr/>
        </p:nvSpPr>
        <p:spPr>
          <a:xfrm>
            <a:off x="3791585" y="508304"/>
            <a:ext cx="3107055" cy="340247"/>
          </a:xfrm>
          <a:prstGeom prst="roundRect">
            <a:avLst>
              <a:gd name="adj" fmla="val 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Key outcome</a:t>
            </a:r>
            <a:endParaRPr lang="en-GB" sz="1400" dirty="0"/>
          </a:p>
        </p:txBody>
      </p:sp>
      <p:sp>
        <p:nvSpPr>
          <p:cNvPr id="20" name="TextBox 19"/>
          <p:cNvSpPr txBox="1"/>
          <p:nvPr/>
        </p:nvSpPr>
        <p:spPr>
          <a:xfrm>
            <a:off x="3899271" y="990845"/>
            <a:ext cx="2891682" cy="1384995"/>
          </a:xfrm>
          <a:prstGeom prst="rect">
            <a:avLst/>
          </a:prstGeom>
          <a:noFill/>
        </p:spPr>
        <p:txBody>
          <a:bodyPr wrap="square" rtlCol="0">
            <a:spAutoFit/>
          </a:bodyPr>
          <a:lstStyle/>
          <a:p>
            <a:pPr>
              <a:spcAft>
                <a:spcPts val="600"/>
              </a:spcAft>
            </a:pPr>
            <a:r>
              <a:rPr lang="en-GB" sz="1400" dirty="0" err="1" smtClean="0">
                <a:latin typeface="Calibri Light" panose="020F0302020204030204" pitchFamily="34" charset="0"/>
                <a:cs typeface="Calibri Light" panose="020F0302020204030204" pitchFamily="34" charset="0"/>
              </a:rPr>
              <a:t>Tassitat</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ullabo</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Berspictur</a:t>
            </a:r>
            <a:r>
              <a:rPr lang="en-GB" sz="1400" dirty="0">
                <a:latin typeface="Calibri Light" panose="020F0302020204030204" pitchFamily="34" charset="0"/>
                <a:cs typeface="Calibri Light" panose="020F0302020204030204" pitchFamily="34" charset="0"/>
              </a:rPr>
              <a:t>, core </a:t>
            </a:r>
            <a:r>
              <a:rPr lang="en-GB" sz="1400" dirty="0" err="1">
                <a:latin typeface="Calibri Light" panose="020F0302020204030204" pitchFamily="34" charset="0"/>
                <a:cs typeface="Calibri Light" panose="020F0302020204030204" pitchFamily="34" charset="0"/>
              </a:rPr>
              <a:t>ni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doluptatios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aut</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magnihil</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acculla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quodis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consecae</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derferem</a:t>
            </a:r>
            <a:r>
              <a:rPr lang="en-GB" sz="1400" dirty="0">
                <a:latin typeface="Calibri Light" panose="020F0302020204030204" pitchFamily="34" charset="0"/>
                <a:cs typeface="Calibri Light" panose="020F0302020204030204" pitchFamily="34" charset="0"/>
              </a:rPr>
              <a:t> qui </a:t>
            </a:r>
            <a:r>
              <a:rPr lang="en-GB" sz="1400" dirty="0" err="1">
                <a:latin typeface="Calibri Light" panose="020F0302020204030204" pitchFamily="34" charset="0"/>
                <a:cs typeface="Calibri Light" panose="020F0302020204030204" pitchFamily="34" charset="0"/>
              </a:rPr>
              <a:t>andias</a:t>
            </a:r>
            <a:r>
              <a:rPr lang="en-GB" sz="1400" dirty="0">
                <a:latin typeface="Calibri Light" panose="020F0302020204030204" pitchFamily="34" charset="0"/>
                <a:cs typeface="Calibri Light" panose="020F0302020204030204" pitchFamily="34" charset="0"/>
              </a:rPr>
              <a:t> con </a:t>
            </a:r>
            <a:r>
              <a:rPr lang="en-GB" sz="1400" dirty="0" err="1">
                <a:latin typeface="Calibri Light" panose="020F0302020204030204" pitchFamily="34" charset="0"/>
                <a:cs typeface="Calibri Light" panose="020F0302020204030204" pitchFamily="34" charset="0"/>
              </a:rPr>
              <a:t>nonseceped</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explita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adi</a:t>
            </a:r>
            <a:r>
              <a:rPr lang="en-GB" sz="1400" dirty="0">
                <a:latin typeface="Calibri Light" panose="020F0302020204030204" pitchFamily="34" charset="0"/>
                <a:cs typeface="Calibri Light" panose="020F0302020204030204" pitchFamily="34" charset="0"/>
              </a:rPr>
              <a:t> dis </a:t>
            </a:r>
            <a:r>
              <a:rPr lang="en-GB" sz="1400" dirty="0" err="1">
                <a:latin typeface="Calibri Light" panose="020F0302020204030204" pitchFamily="34" charset="0"/>
                <a:cs typeface="Calibri Light" panose="020F0302020204030204" pitchFamily="34" charset="0"/>
              </a:rPr>
              <a:t>rerum</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riscidella</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dolumqui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reius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quia</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nonsequi</a:t>
            </a:r>
            <a:endParaRPr lang="en-GB" sz="1400" dirty="0">
              <a:latin typeface="Calibri Light" panose="020F0302020204030204" pitchFamily="34" charset="0"/>
              <a:cs typeface="Calibri Light" panose="020F0302020204030204" pitchFamily="34" charset="0"/>
            </a:endParaRPr>
          </a:p>
        </p:txBody>
      </p:sp>
      <p:sp>
        <p:nvSpPr>
          <p:cNvPr id="44" name="Rectangle 43"/>
          <p:cNvSpPr/>
          <p:nvPr/>
        </p:nvSpPr>
        <p:spPr>
          <a:xfrm>
            <a:off x="7166973" y="739952"/>
            <a:ext cx="3107327" cy="23792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5" name="Rounded Rectangle 44"/>
          <p:cNvSpPr/>
          <p:nvPr/>
        </p:nvSpPr>
        <p:spPr>
          <a:xfrm>
            <a:off x="7166973" y="508304"/>
            <a:ext cx="3107327" cy="340247"/>
          </a:xfrm>
          <a:prstGeom prst="roundRect">
            <a:avLst>
              <a:gd name="adj" fmla="val 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Key outcome</a:t>
            </a:r>
            <a:endParaRPr lang="en-GB" sz="1400" dirty="0"/>
          </a:p>
        </p:txBody>
      </p:sp>
      <p:sp>
        <p:nvSpPr>
          <p:cNvPr id="46" name="TextBox 45"/>
          <p:cNvSpPr txBox="1"/>
          <p:nvPr/>
        </p:nvSpPr>
        <p:spPr>
          <a:xfrm>
            <a:off x="7274795" y="990845"/>
            <a:ext cx="2891682" cy="1384995"/>
          </a:xfrm>
          <a:prstGeom prst="rect">
            <a:avLst/>
          </a:prstGeom>
          <a:noFill/>
        </p:spPr>
        <p:txBody>
          <a:bodyPr wrap="square" rtlCol="0">
            <a:spAutoFit/>
          </a:bodyPr>
          <a:lstStyle/>
          <a:p>
            <a:pPr>
              <a:spcAft>
                <a:spcPts val="600"/>
              </a:spcAft>
            </a:pPr>
            <a:r>
              <a:rPr lang="en-GB" sz="1400" dirty="0" err="1" smtClean="0">
                <a:latin typeface="Calibri Light" panose="020F0302020204030204" pitchFamily="34" charset="0"/>
                <a:cs typeface="Calibri Light" panose="020F0302020204030204" pitchFamily="34" charset="0"/>
              </a:rPr>
              <a:t>Tassitat</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ullabo</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Berspictur</a:t>
            </a:r>
            <a:r>
              <a:rPr lang="en-GB" sz="1400" dirty="0">
                <a:latin typeface="Calibri Light" panose="020F0302020204030204" pitchFamily="34" charset="0"/>
                <a:cs typeface="Calibri Light" panose="020F0302020204030204" pitchFamily="34" charset="0"/>
              </a:rPr>
              <a:t>, core </a:t>
            </a:r>
            <a:r>
              <a:rPr lang="en-GB" sz="1400" dirty="0" err="1">
                <a:latin typeface="Calibri Light" panose="020F0302020204030204" pitchFamily="34" charset="0"/>
                <a:cs typeface="Calibri Light" panose="020F0302020204030204" pitchFamily="34" charset="0"/>
              </a:rPr>
              <a:t>ni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doluptatios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aut</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magnihil</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acculla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quodis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consecae</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derferem</a:t>
            </a:r>
            <a:r>
              <a:rPr lang="en-GB" sz="1400" dirty="0">
                <a:latin typeface="Calibri Light" panose="020F0302020204030204" pitchFamily="34" charset="0"/>
                <a:cs typeface="Calibri Light" panose="020F0302020204030204" pitchFamily="34" charset="0"/>
              </a:rPr>
              <a:t> qui </a:t>
            </a:r>
            <a:r>
              <a:rPr lang="en-GB" sz="1400" dirty="0" err="1">
                <a:latin typeface="Calibri Light" panose="020F0302020204030204" pitchFamily="34" charset="0"/>
                <a:cs typeface="Calibri Light" panose="020F0302020204030204" pitchFamily="34" charset="0"/>
              </a:rPr>
              <a:t>andias</a:t>
            </a:r>
            <a:r>
              <a:rPr lang="en-GB" sz="1400" dirty="0">
                <a:latin typeface="Calibri Light" panose="020F0302020204030204" pitchFamily="34" charset="0"/>
                <a:cs typeface="Calibri Light" panose="020F0302020204030204" pitchFamily="34" charset="0"/>
              </a:rPr>
              <a:t> con </a:t>
            </a:r>
            <a:r>
              <a:rPr lang="en-GB" sz="1400" dirty="0" err="1">
                <a:latin typeface="Calibri Light" panose="020F0302020204030204" pitchFamily="34" charset="0"/>
                <a:cs typeface="Calibri Light" panose="020F0302020204030204" pitchFamily="34" charset="0"/>
              </a:rPr>
              <a:t>nonseceped</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explita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adi</a:t>
            </a:r>
            <a:r>
              <a:rPr lang="en-GB" sz="1400" dirty="0">
                <a:latin typeface="Calibri Light" panose="020F0302020204030204" pitchFamily="34" charset="0"/>
                <a:cs typeface="Calibri Light" panose="020F0302020204030204" pitchFamily="34" charset="0"/>
              </a:rPr>
              <a:t> dis </a:t>
            </a:r>
            <a:r>
              <a:rPr lang="en-GB" sz="1400" dirty="0" err="1">
                <a:latin typeface="Calibri Light" panose="020F0302020204030204" pitchFamily="34" charset="0"/>
                <a:cs typeface="Calibri Light" panose="020F0302020204030204" pitchFamily="34" charset="0"/>
              </a:rPr>
              <a:t>rerum</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riscidella</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dolumqui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reius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quia</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nonsequi</a:t>
            </a:r>
            <a:endParaRPr lang="en-GB" sz="1400" dirty="0">
              <a:latin typeface="Calibri Light" panose="020F0302020204030204" pitchFamily="34" charset="0"/>
              <a:cs typeface="Calibri Light" panose="020F0302020204030204" pitchFamily="34" charset="0"/>
            </a:endParaRPr>
          </a:p>
        </p:txBody>
      </p:sp>
      <p:sp>
        <p:nvSpPr>
          <p:cNvPr id="53" name="Rectangle 52"/>
          <p:cNvSpPr/>
          <p:nvPr/>
        </p:nvSpPr>
        <p:spPr>
          <a:xfrm>
            <a:off x="3791585" y="3736361"/>
            <a:ext cx="3107055" cy="224732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4" name="Rounded Rectangle 53"/>
          <p:cNvSpPr/>
          <p:nvPr/>
        </p:nvSpPr>
        <p:spPr>
          <a:xfrm>
            <a:off x="3791585" y="3396114"/>
            <a:ext cx="3107055" cy="340247"/>
          </a:xfrm>
          <a:prstGeom prst="roundRect">
            <a:avLst>
              <a:gd name="adj" fmla="val 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Key outcome</a:t>
            </a:r>
            <a:endParaRPr lang="en-GB" sz="1400" dirty="0"/>
          </a:p>
        </p:txBody>
      </p:sp>
      <p:sp>
        <p:nvSpPr>
          <p:cNvPr id="55" name="TextBox 54"/>
          <p:cNvSpPr txBox="1"/>
          <p:nvPr/>
        </p:nvSpPr>
        <p:spPr>
          <a:xfrm>
            <a:off x="3899271" y="3972117"/>
            <a:ext cx="2891682" cy="1384995"/>
          </a:xfrm>
          <a:prstGeom prst="rect">
            <a:avLst/>
          </a:prstGeom>
          <a:noFill/>
        </p:spPr>
        <p:txBody>
          <a:bodyPr wrap="square" rtlCol="0">
            <a:spAutoFit/>
          </a:bodyPr>
          <a:lstStyle/>
          <a:p>
            <a:pPr>
              <a:spcAft>
                <a:spcPts val="600"/>
              </a:spcAft>
            </a:pPr>
            <a:r>
              <a:rPr lang="en-GB" sz="1400" dirty="0" err="1" smtClean="0">
                <a:latin typeface="Calibri Light" panose="020F0302020204030204" pitchFamily="34" charset="0"/>
                <a:cs typeface="Calibri Light" panose="020F0302020204030204" pitchFamily="34" charset="0"/>
              </a:rPr>
              <a:t>Tassitat</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ullabo</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Berspictur</a:t>
            </a:r>
            <a:r>
              <a:rPr lang="en-GB" sz="1400" dirty="0">
                <a:latin typeface="Calibri Light" panose="020F0302020204030204" pitchFamily="34" charset="0"/>
                <a:cs typeface="Calibri Light" panose="020F0302020204030204" pitchFamily="34" charset="0"/>
              </a:rPr>
              <a:t>, core </a:t>
            </a:r>
            <a:r>
              <a:rPr lang="en-GB" sz="1400" dirty="0" err="1">
                <a:latin typeface="Calibri Light" panose="020F0302020204030204" pitchFamily="34" charset="0"/>
                <a:cs typeface="Calibri Light" panose="020F0302020204030204" pitchFamily="34" charset="0"/>
              </a:rPr>
              <a:t>ni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doluptatios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aut</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magnihil</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acculla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quodis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consecae</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derferem</a:t>
            </a:r>
            <a:r>
              <a:rPr lang="en-GB" sz="1400" dirty="0">
                <a:latin typeface="Calibri Light" panose="020F0302020204030204" pitchFamily="34" charset="0"/>
                <a:cs typeface="Calibri Light" panose="020F0302020204030204" pitchFamily="34" charset="0"/>
              </a:rPr>
              <a:t> qui </a:t>
            </a:r>
            <a:r>
              <a:rPr lang="en-GB" sz="1400" dirty="0" err="1">
                <a:latin typeface="Calibri Light" panose="020F0302020204030204" pitchFamily="34" charset="0"/>
                <a:cs typeface="Calibri Light" panose="020F0302020204030204" pitchFamily="34" charset="0"/>
              </a:rPr>
              <a:t>andias</a:t>
            </a:r>
            <a:r>
              <a:rPr lang="en-GB" sz="1400" dirty="0">
                <a:latin typeface="Calibri Light" panose="020F0302020204030204" pitchFamily="34" charset="0"/>
                <a:cs typeface="Calibri Light" panose="020F0302020204030204" pitchFamily="34" charset="0"/>
              </a:rPr>
              <a:t> con </a:t>
            </a:r>
            <a:r>
              <a:rPr lang="en-GB" sz="1400" dirty="0" err="1">
                <a:latin typeface="Calibri Light" panose="020F0302020204030204" pitchFamily="34" charset="0"/>
                <a:cs typeface="Calibri Light" panose="020F0302020204030204" pitchFamily="34" charset="0"/>
              </a:rPr>
              <a:t>nonseceped</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explita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adi</a:t>
            </a:r>
            <a:r>
              <a:rPr lang="en-GB" sz="1400" dirty="0">
                <a:latin typeface="Calibri Light" panose="020F0302020204030204" pitchFamily="34" charset="0"/>
                <a:cs typeface="Calibri Light" panose="020F0302020204030204" pitchFamily="34" charset="0"/>
              </a:rPr>
              <a:t> dis </a:t>
            </a:r>
            <a:r>
              <a:rPr lang="en-GB" sz="1400" dirty="0" err="1">
                <a:latin typeface="Calibri Light" panose="020F0302020204030204" pitchFamily="34" charset="0"/>
                <a:cs typeface="Calibri Light" panose="020F0302020204030204" pitchFamily="34" charset="0"/>
              </a:rPr>
              <a:t>rerum</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riscidella</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dolumqui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reius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quia</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nonsequi</a:t>
            </a:r>
            <a:endParaRPr lang="en-GB" sz="1400" dirty="0">
              <a:latin typeface="Calibri Light" panose="020F0302020204030204" pitchFamily="34" charset="0"/>
              <a:cs typeface="Calibri Light" panose="020F0302020204030204" pitchFamily="34" charset="0"/>
            </a:endParaRPr>
          </a:p>
        </p:txBody>
      </p:sp>
      <p:sp>
        <p:nvSpPr>
          <p:cNvPr id="56" name="Rectangle 55"/>
          <p:cNvSpPr/>
          <p:nvPr/>
        </p:nvSpPr>
        <p:spPr>
          <a:xfrm>
            <a:off x="7166973" y="3736361"/>
            <a:ext cx="3107327" cy="224732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7" name="Rounded Rectangle 56"/>
          <p:cNvSpPr/>
          <p:nvPr/>
        </p:nvSpPr>
        <p:spPr>
          <a:xfrm>
            <a:off x="7133804" y="3396114"/>
            <a:ext cx="3107327" cy="340247"/>
          </a:xfrm>
          <a:prstGeom prst="roundRect">
            <a:avLst>
              <a:gd name="adj" fmla="val 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t>Key </a:t>
            </a:r>
            <a:r>
              <a:rPr lang="en-GB" sz="1400" dirty="0" smtClean="0"/>
              <a:t>outcom</a:t>
            </a:r>
            <a:r>
              <a:rPr lang="en-GB" sz="1400" dirty="0" smtClean="0"/>
              <a:t>e</a:t>
            </a:r>
            <a:endParaRPr lang="en-GB" sz="1400" dirty="0"/>
          </a:p>
        </p:txBody>
      </p:sp>
      <p:sp>
        <p:nvSpPr>
          <p:cNvPr id="58" name="TextBox 57"/>
          <p:cNvSpPr txBox="1"/>
          <p:nvPr/>
        </p:nvSpPr>
        <p:spPr>
          <a:xfrm>
            <a:off x="7274795" y="3977671"/>
            <a:ext cx="2891682" cy="1384995"/>
          </a:xfrm>
          <a:prstGeom prst="rect">
            <a:avLst/>
          </a:prstGeom>
          <a:noFill/>
        </p:spPr>
        <p:txBody>
          <a:bodyPr wrap="square" rtlCol="0">
            <a:spAutoFit/>
          </a:bodyPr>
          <a:lstStyle/>
          <a:p>
            <a:pPr>
              <a:spcAft>
                <a:spcPts val="600"/>
              </a:spcAft>
            </a:pPr>
            <a:r>
              <a:rPr lang="en-GB" sz="1400" dirty="0" err="1" smtClean="0">
                <a:latin typeface="Calibri Light" panose="020F0302020204030204" pitchFamily="34" charset="0"/>
                <a:cs typeface="Calibri Light" panose="020F0302020204030204" pitchFamily="34" charset="0"/>
              </a:rPr>
              <a:t>Tassitat</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ullabo</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Berspictur</a:t>
            </a:r>
            <a:r>
              <a:rPr lang="en-GB" sz="1400" dirty="0">
                <a:latin typeface="Calibri Light" panose="020F0302020204030204" pitchFamily="34" charset="0"/>
                <a:cs typeface="Calibri Light" panose="020F0302020204030204" pitchFamily="34" charset="0"/>
              </a:rPr>
              <a:t>, core </a:t>
            </a:r>
            <a:r>
              <a:rPr lang="en-GB" sz="1400" dirty="0" err="1">
                <a:latin typeface="Calibri Light" panose="020F0302020204030204" pitchFamily="34" charset="0"/>
                <a:cs typeface="Calibri Light" panose="020F0302020204030204" pitchFamily="34" charset="0"/>
              </a:rPr>
              <a:t>ni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doluptatios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aut</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magnihil</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acculla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quodis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consecae</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derferem</a:t>
            </a:r>
            <a:r>
              <a:rPr lang="en-GB" sz="1400" dirty="0">
                <a:latin typeface="Calibri Light" panose="020F0302020204030204" pitchFamily="34" charset="0"/>
                <a:cs typeface="Calibri Light" panose="020F0302020204030204" pitchFamily="34" charset="0"/>
              </a:rPr>
              <a:t> qui </a:t>
            </a:r>
            <a:r>
              <a:rPr lang="en-GB" sz="1400" dirty="0" err="1">
                <a:latin typeface="Calibri Light" panose="020F0302020204030204" pitchFamily="34" charset="0"/>
                <a:cs typeface="Calibri Light" panose="020F0302020204030204" pitchFamily="34" charset="0"/>
              </a:rPr>
              <a:t>andias</a:t>
            </a:r>
            <a:r>
              <a:rPr lang="en-GB" sz="1400" dirty="0">
                <a:latin typeface="Calibri Light" panose="020F0302020204030204" pitchFamily="34" charset="0"/>
                <a:cs typeface="Calibri Light" panose="020F0302020204030204" pitchFamily="34" charset="0"/>
              </a:rPr>
              <a:t> con </a:t>
            </a:r>
            <a:r>
              <a:rPr lang="en-GB" sz="1400" dirty="0" err="1">
                <a:latin typeface="Calibri Light" panose="020F0302020204030204" pitchFamily="34" charset="0"/>
                <a:cs typeface="Calibri Light" panose="020F0302020204030204" pitchFamily="34" charset="0"/>
              </a:rPr>
              <a:t>nonseceped</a:t>
            </a:r>
            <a:r>
              <a:rPr lang="en-GB" sz="1400" dirty="0">
                <a:latin typeface="Calibri Light" panose="020F0302020204030204" pitchFamily="34" charset="0"/>
                <a:cs typeface="Calibri Light" panose="020F0302020204030204" pitchFamily="34" charset="0"/>
              </a:rPr>
              <a:t> et </a:t>
            </a:r>
            <a:r>
              <a:rPr lang="en-GB" sz="1400" dirty="0" err="1">
                <a:latin typeface="Calibri Light" panose="020F0302020204030204" pitchFamily="34" charset="0"/>
                <a:cs typeface="Calibri Light" panose="020F0302020204030204" pitchFamily="34" charset="0"/>
              </a:rPr>
              <a:t>explita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adi</a:t>
            </a:r>
            <a:r>
              <a:rPr lang="en-GB" sz="1400" dirty="0">
                <a:latin typeface="Calibri Light" panose="020F0302020204030204" pitchFamily="34" charset="0"/>
                <a:cs typeface="Calibri Light" panose="020F0302020204030204" pitchFamily="34" charset="0"/>
              </a:rPr>
              <a:t> dis </a:t>
            </a:r>
            <a:r>
              <a:rPr lang="en-GB" sz="1400" dirty="0" err="1">
                <a:latin typeface="Calibri Light" panose="020F0302020204030204" pitchFamily="34" charset="0"/>
                <a:cs typeface="Calibri Light" panose="020F0302020204030204" pitchFamily="34" charset="0"/>
              </a:rPr>
              <a:t>rerum</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riscidella</a:t>
            </a:r>
            <a:r>
              <a:rPr lang="en-GB" sz="1400" dirty="0" smtClean="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dolumqui</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reius</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uta</a:t>
            </a:r>
            <a:r>
              <a:rPr lang="en-GB" sz="1400" dirty="0">
                <a:latin typeface="Calibri Light" panose="020F0302020204030204" pitchFamily="34" charset="0"/>
                <a:cs typeface="Calibri Light" panose="020F0302020204030204" pitchFamily="34" charset="0"/>
              </a:rPr>
              <a:t> </a:t>
            </a:r>
            <a:r>
              <a:rPr lang="en-GB" sz="1400" dirty="0" err="1">
                <a:latin typeface="Calibri Light" panose="020F0302020204030204" pitchFamily="34" charset="0"/>
                <a:cs typeface="Calibri Light" panose="020F0302020204030204" pitchFamily="34" charset="0"/>
              </a:rPr>
              <a:t>quia</a:t>
            </a:r>
            <a:r>
              <a:rPr lang="en-GB" sz="1400" dirty="0">
                <a:latin typeface="Calibri Light" panose="020F0302020204030204" pitchFamily="34" charset="0"/>
                <a:cs typeface="Calibri Light" panose="020F0302020204030204" pitchFamily="34" charset="0"/>
              </a:rPr>
              <a:t> </a:t>
            </a:r>
            <a:r>
              <a:rPr lang="en-GB" sz="1400" dirty="0" err="1" smtClean="0">
                <a:latin typeface="Calibri Light" panose="020F0302020204030204" pitchFamily="34" charset="0"/>
                <a:cs typeface="Calibri Light" panose="020F0302020204030204" pitchFamily="34" charset="0"/>
              </a:rPr>
              <a:t>nonsequi</a:t>
            </a:r>
            <a:endParaRPr lang="en-GB" sz="1400" dirty="0">
              <a:latin typeface="Calibri Light" panose="020F0302020204030204" pitchFamily="34" charset="0"/>
              <a:cs typeface="Calibri Light" panose="020F0302020204030204" pitchFamily="34" charset="0"/>
            </a:endParaRPr>
          </a:p>
        </p:txBody>
      </p:sp>
      <p:sp>
        <p:nvSpPr>
          <p:cNvPr id="24" name="TextBox 23"/>
          <p:cNvSpPr txBox="1"/>
          <p:nvPr/>
        </p:nvSpPr>
        <p:spPr>
          <a:xfrm>
            <a:off x="151963" y="356652"/>
            <a:ext cx="3261798" cy="1744645"/>
          </a:xfrm>
          <a:prstGeom prst="rect">
            <a:avLst/>
          </a:prstGeom>
          <a:noFill/>
        </p:spPr>
        <p:txBody>
          <a:bodyPr wrap="square" rtlCol="0">
            <a:spAutoFit/>
          </a:bodyPr>
          <a:lstStyle/>
          <a:p>
            <a:r>
              <a:rPr lang="en-GB" sz="1400" dirty="0" smtClean="0">
                <a:solidFill>
                  <a:schemeClr val="bg2"/>
                </a:solidFill>
                <a:latin typeface="+mj-lt"/>
                <a:cs typeface="Calibri Light" panose="020F0302020204030204" pitchFamily="34" charset="0"/>
              </a:rPr>
              <a:t>Key learning and recommendations</a:t>
            </a:r>
          </a:p>
          <a:p>
            <a:endParaRPr lang="en-GB" dirty="0">
              <a:solidFill>
                <a:schemeClr val="bg2"/>
              </a:solidFill>
              <a:latin typeface="+mj-lt"/>
              <a:cs typeface="Calibri Light" panose="020F0302020204030204" pitchFamily="34" charset="0"/>
            </a:endParaRPr>
          </a:p>
          <a:p>
            <a:r>
              <a:rPr lang="en-GB" sz="1400" dirty="0" smtClean="0">
                <a:latin typeface="+mj-lt"/>
                <a:cs typeface="Calibri Light" panose="020F0302020204030204" pitchFamily="34" charset="0"/>
              </a:rPr>
              <a:t>What key learning and recommendations is the team taking forward from this work?</a:t>
            </a:r>
          </a:p>
          <a:p>
            <a:endParaRPr lang="en-GB" sz="1200" dirty="0">
              <a:solidFill>
                <a:schemeClr val="bg2"/>
              </a:solidFill>
              <a:latin typeface="+mj-lt"/>
              <a:cs typeface="Calibri Light" panose="020F0302020204030204" pitchFamily="34" charset="0"/>
            </a:endParaRPr>
          </a:p>
          <a:p>
            <a:endParaRPr lang="en-GB" sz="1200" dirty="0">
              <a:latin typeface="Calibri Light" panose="020F0302020204030204" pitchFamily="34" charset="0"/>
              <a:cs typeface="Calibri Light" panose="020F0302020204030204" pitchFamily="34" charset="0"/>
            </a:endParaRPr>
          </a:p>
        </p:txBody>
      </p:sp>
      <p:sp>
        <p:nvSpPr>
          <p:cNvPr id="25" name="Rectangle 24"/>
          <p:cNvSpPr/>
          <p:nvPr/>
        </p:nvSpPr>
        <p:spPr>
          <a:xfrm>
            <a:off x="4059646" y="6207109"/>
            <a:ext cx="6148316" cy="1077513"/>
          </a:xfrm>
          <a:prstGeom prst="rect">
            <a:avLst/>
          </a:prstGeom>
          <a:noFill/>
          <a:ln w="381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TextBox 25"/>
          <p:cNvSpPr txBox="1"/>
          <p:nvPr/>
        </p:nvSpPr>
        <p:spPr>
          <a:xfrm>
            <a:off x="4318228" y="6262377"/>
            <a:ext cx="6373585" cy="1015663"/>
          </a:xfrm>
          <a:prstGeom prst="rect">
            <a:avLst/>
          </a:prstGeom>
          <a:noFill/>
        </p:spPr>
        <p:txBody>
          <a:bodyPr wrap="square" rtlCol="0" anchor="b">
            <a:spAutoFit/>
          </a:bodyPr>
          <a:lstStyle/>
          <a:p>
            <a:pPr>
              <a:spcAft>
                <a:spcPts val="1200"/>
              </a:spcAft>
            </a:pPr>
            <a:r>
              <a:rPr lang="en-GB" sz="1400" dirty="0" smtClean="0">
                <a:cs typeface="Calibri Light" panose="020F0302020204030204" pitchFamily="34" charset="0"/>
              </a:rPr>
              <a:t>What next?</a:t>
            </a:r>
          </a:p>
          <a:p>
            <a:pPr>
              <a:spcAft>
                <a:spcPts val="1200"/>
              </a:spcAft>
            </a:pPr>
            <a:r>
              <a:rPr lang="en-GB" sz="1400" dirty="0" smtClean="0">
                <a:cs typeface="Calibri Light" panose="020F0302020204030204" pitchFamily="34" charset="0"/>
              </a:rPr>
              <a:t>Include details of the next steps or updates from the team</a:t>
            </a:r>
            <a:endParaRPr lang="en-GB" sz="1400" dirty="0">
              <a:cs typeface="Calibri Light" panose="020F0302020204030204" pitchFamily="34" charset="0"/>
            </a:endParaRPr>
          </a:p>
          <a:p>
            <a:pPr>
              <a:spcAft>
                <a:spcPts val="1200"/>
              </a:spcAft>
            </a:pPr>
            <a:endParaRPr lang="en-GB" sz="1200" dirty="0">
              <a:cs typeface="Calibri Light" panose="020F0302020204030204" pitchFamily="34" charset="0"/>
            </a:endParaRPr>
          </a:p>
        </p:txBody>
      </p:sp>
    </p:spTree>
    <p:extLst>
      <p:ext uri="{BB962C8B-B14F-4D97-AF65-F5344CB8AC3E}">
        <p14:creationId xmlns:p14="http://schemas.microsoft.com/office/powerpoint/2010/main" val="2735537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1106156" y="997017"/>
            <a:ext cx="2060448" cy="390144"/>
          </a:xfrm>
          <a:prstGeom prst="roundRect">
            <a:avLst>
              <a:gd name="adj" fmla="val 50000"/>
            </a:avLst>
          </a:prstGeom>
          <a:gradFill flip="none" rotWithShape="1">
            <a:gsLst>
              <a:gs pos="0">
                <a:srgbClr val="00A2CB"/>
              </a:gs>
              <a:gs pos="100000">
                <a:srgbClr val="5ABBA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smtClean="0"/>
              <a:t>Example </a:t>
            </a:r>
            <a:r>
              <a:rPr lang="en-GB" sz="1600" dirty="0" smtClean="0"/>
              <a:t>Icons</a:t>
            </a:r>
            <a:endParaRPr lang="en-GB" sz="1600" dirty="0"/>
          </a:p>
        </p:txBody>
      </p:sp>
      <p:pic>
        <p:nvPicPr>
          <p:cNvPr id="19" name="Picture 18"/>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200618" y="2497655"/>
            <a:ext cx="646232" cy="524301"/>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6604" y="2497655"/>
            <a:ext cx="414564" cy="542591"/>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528" y="2497655"/>
            <a:ext cx="530398" cy="579170"/>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75846" y="2564716"/>
            <a:ext cx="524301" cy="445047"/>
          </a:xfrm>
          <a:prstGeom prst="rect">
            <a:avLst/>
          </a:prstGeom>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83247" y="2543378"/>
            <a:ext cx="646232" cy="487722"/>
          </a:xfrm>
          <a:prstGeom prst="rect">
            <a:avLst/>
          </a:prstGeom>
        </p:spPr>
      </p:pic>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29479" y="2528137"/>
            <a:ext cx="432854" cy="493819"/>
          </a:xfrm>
          <a:prstGeom prst="rect">
            <a:avLst/>
          </a:prstGeom>
        </p:spPr>
      </p:pic>
      <p:pic>
        <p:nvPicPr>
          <p:cNvPr id="25" name="Picture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25246" y="2537282"/>
            <a:ext cx="365792" cy="463336"/>
          </a:xfrm>
          <a:prstGeom prst="rect">
            <a:avLst/>
          </a:prstGeom>
        </p:spPr>
      </p:pic>
      <p:pic>
        <p:nvPicPr>
          <p:cNvPr id="26" name="Picture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053951" y="2497655"/>
            <a:ext cx="664522" cy="536494"/>
          </a:xfrm>
          <a:prstGeom prst="rect">
            <a:avLst/>
          </a:prstGeom>
        </p:spPr>
      </p:pic>
      <p:pic>
        <p:nvPicPr>
          <p:cNvPr id="27" name="Picture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290" y="2482413"/>
            <a:ext cx="341406" cy="554784"/>
          </a:xfrm>
          <a:prstGeom prst="rect">
            <a:avLst/>
          </a:prstGeom>
        </p:spPr>
      </p:pic>
      <p:pic>
        <p:nvPicPr>
          <p:cNvPr id="29" name="Picture 2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53126" y="2475857"/>
            <a:ext cx="341406" cy="554784"/>
          </a:xfrm>
          <a:prstGeom prst="rect">
            <a:avLst/>
          </a:prstGeom>
        </p:spPr>
      </p:pic>
      <p:pic>
        <p:nvPicPr>
          <p:cNvPr id="30" name="Picture 2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190778" y="3498250"/>
            <a:ext cx="579170" cy="493819"/>
          </a:xfrm>
          <a:prstGeom prst="rect">
            <a:avLst/>
          </a:prstGeom>
        </p:spPr>
      </p:pic>
      <p:pic>
        <p:nvPicPr>
          <p:cNvPr id="31" name="Picture 30"/>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285969" y="3479961"/>
            <a:ext cx="475529" cy="530398"/>
          </a:xfrm>
          <a:prstGeom prst="rect">
            <a:avLst/>
          </a:prstGeom>
        </p:spPr>
      </p:pic>
      <p:pic>
        <p:nvPicPr>
          <p:cNvPr id="32" name="Picture 3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888711" y="3467768"/>
            <a:ext cx="475529" cy="542591"/>
          </a:xfrm>
          <a:prstGeom prst="rect">
            <a:avLst/>
          </a:prstGeom>
        </p:spPr>
      </p:pic>
      <p:pic>
        <p:nvPicPr>
          <p:cNvPr id="33" name="Picture 3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15951" y="3498250"/>
            <a:ext cx="426757" cy="530398"/>
          </a:xfrm>
          <a:prstGeom prst="rect">
            <a:avLst/>
          </a:prstGeom>
        </p:spPr>
      </p:pic>
      <p:pic>
        <p:nvPicPr>
          <p:cNvPr id="34" name="Picture 33"/>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710243" y="3486057"/>
            <a:ext cx="627942" cy="506012"/>
          </a:xfrm>
          <a:prstGeom prst="rect">
            <a:avLst/>
          </a:prstGeom>
        </p:spPr>
      </p:pic>
      <p:pic>
        <p:nvPicPr>
          <p:cNvPr id="36" name="Picture 35"/>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643548" y="3486057"/>
            <a:ext cx="493819" cy="451143"/>
          </a:xfrm>
          <a:prstGeom prst="rect">
            <a:avLst/>
          </a:prstGeom>
        </p:spPr>
      </p:pic>
      <p:pic>
        <p:nvPicPr>
          <p:cNvPr id="37" name="Picture 3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6386237" y="3479961"/>
            <a:ext cx="445047" cy="438950"/>
          </a:xfrm>
          <a:prstGeom prst="rect">
            <a:avLst/>
          </a:prstGeom>
        </p:spPr>
      </p:pic>
      <p:sp>
        <p:nvSpPr>
          <p:cNvPr id="28" name="TextBox 27"/>
          <p:cNvSpPr txBox="1"/>
          <p:nvPr/>
        </p:nvSpPr>
        <p:spPr>
          <a:xfrm>
            <a:off x="1061253" y="1641133"/>
            <a:ext cx="4100027" cy="461665"/>
          </a:xfrm>
          <a:prstGeom prst="rect">
            <a:avLst/>
          </a:prstGeom>
          <a:noFill/>
        </p:spPr>
        <p:txBody>
          <a:bodyPr wrap="square" rtlCol="0">
            <a:spAutoFit/>
          </a:bodyPr>
          <a:lstStyle/>
          <a:p>
            <a:pPr>
              <a:spcAft>
                <a:spcPts val="600"/>
              </a:spcAft>
            </a:pPr>
            <a:r>
              <a:rPr lang="en-GB" sz="1200" dirty="0" smtClean="0">
                <a:latin typeface="Calibri Light" panose="020F0302020204030204" pitchFamily="34" charset="0"/>
                <a:cs typeface="Calibri Light" panose="020F0302020204030204" pitchFamily="34" charset="0"/>
              </a:rPr>
              <a:t>Tip: pick and choose from this collection of transparent icon graphics to help illustrate key points in your presentation</a:t>
            </a:r>
          </a:p>
        </p:txBody>
      </p:sp>
      <p:pic>
        <p:nvPicPr>
          <p:cNvPr id="41" name="Picture 4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055840" y="4221279"/>
            <a:ext cx="864000" cy="864000"/>
          </a:xfrm>
          <a:prstGeom prst="rect">
            <a:avLst/>
          </a:prstGeom>
        </p:spPr>
      </p:pic>
      <p:pic>
        <p:nvPicPr>
          <p:cNvPr id="43" name="Picture 42"/>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783624" y="4187716"/>
            <a:ext cx="864000" cy="864000"/>
          </a:xfrm>
          <a:prstGeom prst="rect">
            <a:avLst/>
          </a:prstGeom>
        </p:spPr>
      </p:pic>
      <p:pic>
        <p:nvPicPr>
          <p:cNvPr id="44" name="Picture 43"/>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061253" y="5171655"/>
            <a:ext cx="864000" cy="864000"/>
          </a:xfrm>
          <a:prstGeom prst="rect">
            <a:avLst/>
          </a:prstGeom>
        </p:spPr>
      </p:pic>
      <p:pic>
        <p:nvPicPr>
          <p:cNvPr id="46" name="Picture 45"/>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074727" y="4266626"/>
            <a:ext cx="864000" cy="864000"/>
          </a:xfrm>
          <a:prstGeom prst="rect">
            <a:avLst/>
          </a:prstGeom>
        </p:spPr>
      </p:pic>
      <p:pic>
        <p:nvPicPr>
          <p:cNvPr id="47" name="Picture 46"/>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4888063" y="4221279"/>
            <a:ext cx="863408" cy="864000"/>
          </a:xfrm>
          <a:prstGeom prst="rect">
            <a:avLst/>
          </a:prstGeom>
        </p:spPr>
      </p:pic>
      <p:pic>
        <p:nvPicPr>
          <p:cNvPr id="48" name="Picture 47"/>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6648451" y="4202705"/>
            <a:ext cx="864000" cy="864000"/>
          </a:xfrm>
          <a:prstGeom prst="rect">
            <a:avLst/>
          </a:prstGeom>
        </p:spPr>
      </p:pic>
      <p:pic>
        <p:nvPicPr>
          <p:cNvPr id="49" name="Picture 48"/>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455520" y="4226375"/>
            <a:ext cx="864000" cy="864000"/>
          </a:xfrm>
          <a:prstGeom prst="rect">
            <a:avLst/>
          </a:prstGeom>
        </p:spPr>
      </p:pic>
      <p:pic>
        <p:nvPicPr>
          <p:cNvPr id="51" name="Picture 50"/>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2046869" y="5206185"/>
            <a:ext cx="864592" cy="864000"/>
          </a:xfrm>
          <a:prstGeom prst="rect">
            <a:avLst/>
          </a:prstGeom>
        </p:spPr>
      </p:pic>
      <p:pic>
        <p:nvPicPr>
          <p:cNvPr id="53" name="Picture 52"/>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2961548" y="4260905"/>
            <a:ext cx="864592" cy="864000"/>
          </a:xfrm>
          <a:prstGeom prst="rect">
            <a:avLst/>
          </a:prstGeom>
        </p:spPr>
      </p:pic>
      <p:pic>
        <p:nvPicPr>
          <p:cNvPr id="55" name="Picture 54"/>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835831" y="4170653"/>
            <a:ext cx="864000" cy="864000"/>
          </a:xfrm>
          <a:prstGeom prst="rect">
            <a:avLst/>
          </a:prstGeom>
        </p:spPr>
      </p:pic>
      <p:pic>
        <p:nvPicPr>
          <p:cNvPr id="56" name="Picture 55"/>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8261997" y="4226375"/>
            <a:ext cx="864592" cy="864000"/>
          </a:xfrm>
          <a:prstGeom prst="rect">
            <a:avLst/>
          </a:prstGeom>
        </p:spPr>
      </p:pic>
      <p:pic>
        <p:nvPicPr>
          <p:cNvPr id="57" name="Picture 56"/>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2961548" y="5230572"/>
            <a:ext cx="864592" cy="864000"/>
          </a:xfrm>
          <a:prstGeom prst="rect">
            <a:avLst/>
          </a:prstGeom>
        </p:spPr>
      </p:pic>
      <p:pic>
        <p:nvPicPr>
          <p:cNvPr id="58" name="Picture 57"/>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7879336" y="3279628"/>
            <a:ext cx="864592" cy="864000"/>
          </a:xfrm>
          <a:prstGeom prst="rect">
            <a:avLst/>
          </a:prstGeom>
        </p:spPr>
      </p:pic>
      <p:pic>
        <p:nvPicPr>
          <p:cNvPr id="59" name="Picture 58"/>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6976338" y="3273235"/>
            <a:ext cx="864593" cy="864000"/>
          </a:xfrm>
          <a:prstGeom prst="rect">
            <a:avLst/>
          </a:prstGeom>
        </p:spPr>
      </p:pic>
    </p:spTree>
    <p:extLst>
      <p:ext uri="{BB962C8B-B14F-4D97-AF65-F5344CB8AC3E}">
        <p14:creationId xmlns:p14="http://schemas.microsoft.com/office/powerpoint/2010/main" val="1682183036"/>
      </p:ext>
    </p:extLst>
  </p:cSld>
  <p:clrMapOvr>
    <a:masterClrMapping/>
  </p:clrMapOvr>
</p:sld>
</file>

<file path=ppt/theme/theme1.xml><?xml version="1.0" encoding="utf-8"?>
<a:theme xmlns:a="http://schemas.openxmlformats.org/drawingml/2006/main" name="1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2.xml><?xml version="1.0" encoding="utf-8"?>
<a:theme xmlns:a="http://schemas.openxmlformats.org/drawingml/2006/main" name="2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90fc823-f927-4b13-b746-572312a1c935">
      <Value>23</Value>
    </TaxCatchAll>
    <b0997d7f6f2b4bc7890c40ab47985429 xmlns="c90fc823-f927-4b13-b746-572312a1c935">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2fbf1ff5-de18-469c-b676-07c9d4f1dcac</TermId>
        </TermInfo>
      </Terms>
    </b0997d7f6f2b4bc7890c40ab47985429>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ase Document" ma:contentTypeID="0x0101009B9C30850FF64BE98BE1A18B621E9B38003B8DD66EA2A6EA4EA63CA2150F833E3B" ma:contentTypeVersion="4" ma:contentTypeDescription="Base Document" ma:contentTypeScope="" ma:versionID="9ad2226f5eeae3295bc401af5bb5a4c6">
  <xsd:schema xmlns:xsd="http://www.w3.org/2001/XMLSchema" xmlns:xs="http://www.w3.org/2001/XMLSchema" xmlns:p="http://schemas.microsoft.com/office/2006/metadata/properties" xmlns:ns1="c90fc823-f927-4b13-b746-572312a1c935" targetNamespace="http://schemas.microsoft.com/office/2006/metadata/properties" ma:root="true" ma:fieldsID="04b8239baac28b7491c0a2e1b00f4e0f" ns1:_="">
    <xsd:import namespace="c90fc823-f927-4b13-b746-572312a1c935"/>
    <xsd:element name="properties">
      <xsd:complexType>
        <xsd:sequence>
          <xsd:element name="documentManagement">
            <xsd:complexType>
              <xsd:all>
                <xsd:element ref="ns1:b0997d7f6f2b4bc7890c40ab47985429" minOccurs="0"/>
                <xsd:element ref="ns1:TaxCatchAll" minOccurs="0"/>
                <xsd:element ref="ns1: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fc823-f927-4b13-b746-572312a1c935" elementFormDefault="qualified">
    <xsd:import namespace="http://schemas.microsoft.com/office/2006/documentManagement/types"/>
    <xsd:import namespace="http://schemas.microsoft.com/office/infopath/2007/PartnerControls"/>
    <xsd:element name="b0997d7f6f2b4bc7890c40ab47985429" ma:index="8" nillable="true" ma:taxonomy="true" ma:internalName="b0997d7f6f2b4bc7890c40ab47985429" ma:taxonomyFieldName="Departments" ma:displayName="Departments" ma:fieldId="{b0997d7f-6f2b-4bc7-890c-40ab47985429}" ma:sspId="12ec0724-cfef-4554-94cf-02961d342542" ma:termSetId="184a1858-4a21-4b18-a878-30e190b7640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5f5b355e-5b78-4275-9d55-722e430928fb}" ma:internalName="TaxCatchAll" ma:showField="CatchAllData" ma:web="c90fc823-f927-4b13-b746-572312a1c93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f5b355e-5b78-4275-9d55-722e430928fb}" ma:internalName="TaxCatchAllLabel" ma:readOnly="true" ma:showField="CatchAllDataLabel" ma:web="c90fc823-f927-4b13-b746-572312a1c9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7FCB93-7797-4234-8677-9CD568EECFE0}">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90fc823-f927-4b13-b746-572312a1c935"/>
    <ds:schemaRef ds:uri="http://www.w3.org/XML/1998/namespace"/>
    <ds:schemaRef ds:uri="http://purl.org/dc/dcmitype/"/>
  </ds:schemaRefs>
</ds:datastoreItem>
</file>

<file path=customXml/itemProps2.xml><?xml version="1.0" encoding="utf-8"?>
<ds:datastoreItem xmlns:ds="http://schemas.openxmlformats.org/officeDocument/2006/customXml" ds:itemID="{BAFEE1AE-4128-496B-ACCD-A73763ACAD32}">
  <ds:schemaRefs>
    <ds:schemaRef ds:uri="http://schemas.microsoft.com/sharepoint/v3/contenttype/forms"/>
  </ds:schemaRefs>
</ds:datastoreItem>
</file>

<file path=customXml/itemProps3.xml><?xml version="1.0" encoding="utf-8"?>
<ds:datastoreItem xmlns:ds="http://schemas.openxmlformats.org/officeDocument/2006/customXml" ds:itemID="{7E3F3448-74BA-4951-835E-597E9162D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fc823-f927-4b13-b746-572312a1c9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who we are what we do</Template>
  <TotalTime>2456</TotalTime>
  <Words>448</Words>
  <Application>Microsoft Office PowerPoint</Application>
  <PresentationFormat>Custom</PresentationFormat>
  <Paragraphs>58</Paragraphs>
  <Slides>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1_Office Theme</vt:lpstr>
      <vt:lpstr>2_Office Theme</vt:lpstr>
      <vt:lpstr>PowerPoint Presentation</vt:lpstr>
      <vt:lpstr>PowerPoint Presentation</vt:lpstr>
      <vt:lpstr>PowerPoint Presentation</vt:lpstr>
      <vt:lpstr>PowerPoint Presentation</vt:lpstr>
      <vt:lpstr>PowerPoint Presentation</vt:lpstr>
    </vt:vector>
  </TitlesOfParts>
  <Company>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ihub case study template</dc:title>
  <dc:creator>Kenneth Miller</dc:creator>
  <cp:lastModifiedBy>Camilla Somers</cp:lastModifiedBy>
  <cp:revision>151</cp:revision>
  <cp:lastPrinted>2017-09-06T13:57:19Z</cp:lastPrinted>
  <dcterms:created xsi:type="dcterms:W3CDTF">2017-08-22T14:27:19Z</dcterms:created>
  <dcterms:modified xsi:type="dcterms:W3CDTF">2021-02-12T16:47:44Z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0x0101009B9C30850FF64BE98BE1A18B621E9B38003B8DD66EA2A6EA4EA63CA2150F833E3B</vt:lpwstr>
  </property>
  <property fmtid="{D5CDD505-2E9C-101B-9397-08002B2CF9AE}" pid="3" name="Departments">
    <vt:lpwstr>23;#Communications|2fbf1ff5-de18-469c-b676-07c9d4f1dcac</vt:lpwstr>
  </property>
</Properties>
</file>