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sldIdLst>
    <p:sldId id="256" r:id="rId5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illa Somers (NHS Healthcare Improvement Scotland)" initials="CS" lastIdx="8" clrIdx="0">
    <p:extLst>
      <p:ext uri="{19B8F6BF-5375-455C-9EA6-DF929625EA0E}">
        <p15:presenceInfo xmlns:p15="http://schemas.microsoft.com/office/powerpoint/2012/main" userId="S::camilla.somers@his.nhs.scot::5bbd5263-1760-4a8a-8843-de1b96cc97c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9ED9"/>
    <a:srgbClr val="0D70AC"/>
    <a:srgbClr val="004380"/>
    <a:srgbClr val="76717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886527-5BC5-4E26-8B81-08D9B4CA49CF}" v="3" dt="2020-10-19T12:59:10.384"/>
    <p1510:client id="{22C86D28-257B-4C7E-B5E4-7DCABA2AF86A}" v="176" dt="2020-09-29T09:47:15.290"/>
    <p1510:client id="{3DF6AF0C-629F-4B3D-90BD-5659F2A5337A}" v="119" dt="2020-10-14T11:49:12.151"/>
    <p1510:client id="{40C41473-0366-435C-B691-B54A9ADC3280}" v="10" dt="2020-09-09T07:47:47.399"/>
    <p1510:client id="{428EF491-FE33-43D8-E0DB-57EF1760C94B}" v="7" dt="2020-09-09T08:04:33.696"/>
    <p1510:client id="{64E7ABEC-8159-42D5-A803-1F9B108AB0FB}" v="25" dt="2020-10-19T12:57:57.946"/>
    <p1510:client id="{6EB41689-D4BE-4AAC-851B-A6A1B8DE9FE0}" v="6" dt="2020-10-19T12:50:33.125"/>
    <p1510:client id="{8E733B2D-6404-4959-28A8-2E83091285A6}" v="16" dt="2020-09-09T07:22:05.913"/>
    <p1510:client id="{B56CB7B8-90F9-435B-885E-A2425A92969B}" v="12" dt="2020-10-19T13:00:26.013"/>
    <p1510:client id="{B8A9F39C-CBBE-4191-3B20-8F567A67508E}" v="49" dt="2020-09-08T16:39:01.399"/>
    <p1510:client id="{C789667E-B3E2-4308-8063-CE4D1D4D81CE}" v="7" dt="2020-10-19T12:58:44.159"/>
    <p1510:client id="{CC8E52F4-4633-4EDB-A890-259D91E35143}" v="9" dt="2020-10-19T12:51:46.9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Monaghan (NHS Healthcare Improvement Scotland)" userId="S::thomas.monaghan@his.nhs.scot::1ba29a41-d478-4e39-9b59-400335123f06" providerId="AD" clId="Web-{22C86D28-257B-4C7E-B5E4-7DCABA2AF86A}"/>
    <pc:docChg chg="modSld">
      <pc:chgData name="Thomas Monaghan (NHS Healthcare Improvement Scotland)" userId="S::thomas.monaghan@his.nhs.scot::1ba29a41-d478-4e39-9b59-400335123f06" providerId="AD" clId="Web-{22C86D28-257B-4C7E-B5E4-7DCABA2AF86A}" dt="2020-09-29T09:47:15.290" v="170" actId="20577"/>
      <pc:docMkLst>
        <pc:docMk/>
      </pc:docMkLst>
      <pc:sldChg chg="modSp">
        <pc:chgData name="Thomas Monaghan (NHS Healthcare Improvement Scotland)" userId="S::thomas.monaghan@his.nhs.scot::1ba29a41-d478-4e39-9b59-400335123f06" providerId="AD" clId="Web-{22C86D28-257B-4C7E-B5E4-7DCABA2AF86A}" dt="2020-09-29T09:47:15.290" v="170" actId="20577"/>
        <pc:sldMkLst>
          <pc:docMk/>
          <pc:sldMk cId="3322105818" sldId="256"/>
        </pc:sldMkLst>
        <pc:spChg chg="mod">
          <ac:chgData name="Thomas Monaghan (NHS Healthcare Improvement Scotland)" userId="S::thomas.monaghan@his.nhs.scot::1ba29a41-d478-4e39-9b59-400335123f06" providerId="AD" clId="Web-{22C86D28-257B-4C7E-B5E4-7DCABA2AF86A}" dt="2020-09-29T09:12:34.033" v="17" actId="20577"/>
          <ac:spMkLst>
            <pc:docMk/>
            <pc:sldMk cId="3322105818" sldId="256"/>
            <ac:spMk id="5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13:38.847" v="37" actId="20577"/>
          <ac:spMkLst>
            <pc:docMk/>
            <pc:sldMk cId="3322105818" sldId="256"/>
            <ac:spMk id="7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22:34.142" v="145" actId="1076"/>
          <ac:spMkLst>
            <pc:docMk/>
            <pc:sldMk cId="3322105818" sldId="256"/>
            <ac:spMk id="19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29:40.590" v="166"/>
          <ac:spMkLst>
            <pc:docMk/>
            <pc:sldMk cId="3322105818" sldId="256"/>
            <ac:spMk id="93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29:40.636" v="167"/>
          <ac:spMkLst>
            <pc:docMk/>
            <pc:sldMk cId="3322105818" sldId="256"/>
            <ac:spMk id="132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29:40.668" v="168"/>
          <ac:spMkLst>
            <pc:docMk/>
            <pc:sldMk cId="3322105818" sldId="256"/>
            <ac:spMk id="138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47:15.290" v="170" actId="20577"/>
          <ac:spMkLst>
            <pc:docMk/>
            <pc:sldMk cId="3322105818" sldId="256"/>
            <ac:spMk id="142" creationId="{00000000-0000-0000-0000-000000000000}"/>
          </ac:spMkLst>
        </pc:sp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2:34.142" v="145" actId="1076"/>
          <ac:cxnSpMkLst>
            <pc:docMk/>
            <pc:sldMk cId="3322105818" sldId="256"/>
            <ac:cxnSpMk id="24" creationId="{00000000-0000-0000-0000-000000000000}"/>
          </ac:cxnSpMkLst>
        </pc:cxn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8:44.213" v="146" actId="14100"/>
          <ac:cxnSpMkLst>
            <pc:docMk/>
            <pc:sldMk cId="3322105818" sldId="256"/>
            <ac:cxnSpMk id="118" creationId="{00000000-0000-0000-0000-000000000000}"/>
          </ac:cxnSpMkLst>
        </pc:cxn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8:56.885" v="147" actId="1076"/>
          <ac:cxnSpMkLst>
            <pc:docMk/>
            <pc:sldMk cId="3322105818" sldId="256"/>
            <ac:cxnSpMk id="133" creationId="{00000000-0000-0000-0000-000000000000}"/>
          </ac:cxnSpMkLst>
        </pc:cxn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8:56.948" v="148" actId="1076"/>
          <ac:cxnSpMkLst>
            <pc:docMk/>
            <pc:sldMk cId="3322105818" sldId="256"/>
            <ac:cxnSpMk id="139" creationId="{00000000-0000-0000-0000-000000000000}"/>
          </ac:cxnSpMkLst>
        </pc:cxn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2:34.142" v="145" actId="1076"/>
          <ac:cxnSpMkLst>
            <pc:docMk/>
            <pc:sldMk cId="3322105818" sldId="256"/>
            <ac:cxnSpMk id="143" creationId="{00000000-0000-0000-0000-000000000000}"/>
          </ac:cxnSpMkLst>
        </pc:cxnChg>
      </pc:sldChg>
    </pc:docChg>
  </pc:docChgLst>
  <pc:docChgLst>
    <pc:chgData name="Camilla Somers (NHS Healthcare Improvement Scotland)" userId="S::camilla.somers@his.nhs.scot::5bbd5263-1760-4a8a-8843-de1b96cc97c4" providerId="AD" clId="Web-{8E733B2D-6404-4959-28A8-2E83091285A6}"/>
    <pc:docChg chg="modSld">
      <pc:chgData name="Camilla Somers (NHS Healthcare Improvement Scotland)" userId="S::camilla.somers@his.nhs.scot::5bbd5263-1760-4a8a-8843-de1b96cc97c4" providerId="AD" clId="Web-{8E733B2D-6404-4959-28A8-2E83091285A6}" dt="2020-09-09T07:22:05.913" v="15" actId="20577"/>
      <pc:docMkLst>
        <pc:docMk/>
      </pc:docMkLst>
      <pc:sldChg chg="modSp addCm">
        <pc:chgData name="Camilla Somers (NHS Healthcare Improvement Scotland)" userId="S::camilla.somers@his.nhs.scot::5bbd5263-1760-4a8a-8843-de1b96cc97c4" providerId="AD" clId="Web-{8E733B2D-6404-4959-28A8-2E83091285A6}" dt="2020-09-09T07:22:05.913" v="15" actId="20577"/>
        <pc:sldMkLst>
          <pc:docMk/>
          <pc:sldMk cId="3322105818" sldId="256"/>
        </pc:sldMkLst>
        <pc:spChg chg="mod">
          <ac:chgData name="Camilla Somers (NHS Healthcare Improvement Scotland)" userId="S::camilla.somers@his.nhs.scot::5bbd5263-1760-4a8a-8843-de1b96cc97c4" providerId="AD" clId="Web-{8E733B2D-6404-4959-28A8-2E83091285A6}" dt="2020-09-09T07:22:05.913" v="15" actId="20577"/>
          <ac:spMkLst>
            <pc:docMk/>
            <pc:sldMk cId="3322105818" sldId="256"/>
            <ac:spMk id="7" creationId="{00000000-0000-0000-0000-000000000000}"/>
          </ac:spMkLst>
        </pc:spChg>
      </pc:sldChg>
    </pc:docChg>
  </pc:docChgLst>
  <pc:docChgLst>
    <pc:chgData name="Camilla Somers (NHS Healthcare Improvement Scotland)" userId="S::camilla.somers@his.nhs.scot::5bbd5263-1760-4a8a-8843-de1b96cc97c4" providerId="AD" clId="Web-{6EB41689-D4BE-4AAC-851B-A6A1B8DE9FE0}"/>
    <pc:docChg chg="modSld">
      <pc:chgData name="Camilla Somers (NHS Healthcare Improvement Scotland)" userId="S::camilla.somers@his.nhs.scot::5bbd5263-1760-4a8a-8843-de1b96cc97c4" providerId="AD" clId="Web-{6EB41689-D4BE-4AAC-851B-A6A1B8DE9FE0}" dt="2020-10-19T12:50:33.125" v="5"/>
      <pc:docMkLst>
        <pc:docMk/>
      </pc:docMkLst>
      <pc:sldChg chg="delSp modSp">
        <pc:chgData name="Camilla Somers (NHS Healthcare Improvement Scotland)" userId="S::camilla.somers@his.nhs.scot::5bbd5263-1760-4a8a-8843-de1b96cc97c4" providerId="AD" clId="Web-{6EB41689-D4BE-4AAC-851B-A6A1B8DE9FE0}" dt="2020-10-19T12:50:33.125" v="5"/>
        <pc:sldMkLst>
          <pc:docMk/>
          <pc:sldMk cId="3322105818" sldId="256"/>
        </pc:sldMkLst>
        <pc:spChg chg="mod">
          <ac:chgData name="Camilla Somers (NHS Healthcare Improvement Scotland)" userId="S::camilla.somers@his.nhs.scot::5bbd5263-1760-4a8a-8843-de1b96cc97c4" providerId="AD" clId="Web-{6EB41689-D4BE-4AAC-851B-A6A1B8DE9FE0}" dt="2020-10-19T12:50:28.469" v="4" actId="1076"/>
          <ac:spMkLst>
            <pc:docMk/>
            <pc:sldMk cId="3322105818" sldId="256"/>
            <ac:spMk id="7" creationId="{00000000-0000-0000-0000-000000000000}"/>
          </ac:spMkLst>
        </pc:spChg>
        <pc:spChg chg="del">
          <ac:chgData name="Camilla Somers (NHS Healthcare Improvement Scotland)" userId="S::camilla.somers@his.nhs.scot::5bbd5263-1760-4a8a-8843-de1b96cc97c4" providerId="AD" clId="Web-{6EB41689-D4BE-4AAC-851B-A6A1B8DE9FE0}" dt="2020-10-19T12:50:09.390" v="1"/>
          <ac:spMkLst>
            <pc:docMk/>
            <pc:sldMk cId="3322105818" sldId="256"/>
            <ac:spMk id="8" creationId="{00000000-0000-0000-0000-000000000000}"/>
          </ac:spMkLst>
        </pc:spChg>
        <pc:spChg chg="del">
          <ac:chgData name="Camilla Somers (NHS Healthcare Improvement Scotland)" userId="S::camilla.somers@his.nhs.scot::5bbd5263-1760-4a8a-8843-de1b96cc97c4" providerId="AD" clId="Web-{6EB41689-D4BE-4AAC-851B-A6A1B8DE9FE0}" dt="2020-10-19T12:50:07.281" v="0"/>
          <ac:spMkLst>
            <pc:docMk/>
            <pc:sldMk cId="3322105818" sldId="256"/>
            <ac:spMk id="19" creationId="{00000000-0000-0000-0000-000000000000}"/>
          </ac:spMkLst>
        </pc:spChg>
        <pc:spChg chg="mod">
          <ac:chgData name="Camilla Somers (NHS Healthcare Improvement Scotland)" userId="S::camilla.somers@his.nhs.scot::5bbd5263-1760-4a8a-8843-de1b96cc97c4" providerId="AD" clId="Web-{6EB41689-D4BE-4AAC-851B-A6A1B8DE9FE0}" dt="2020-10-19T12:50:24.828" v="3" actId="1076"/>
          <ac:spMkLst>
            <pc:docMk/>
            <pc:sldMk cId="3322105818" sldId="256"/>
            <ac:spMk id="20" creationId="{00000000-0000-0000-0000-000000000000}"/>
          </ac:spMkLst>
        </pc:spChg>
        <pc:cxnChg chg="mod">
          <ac:chgData name="Camilla Somers (NHS Healthcare Improvement Scotland)" userId="S::camilla.somers@his.nhs.scot::5bbd5263-1760-4a8a-8843-de1b96cc97c4" providerId="AD" clId="Web-{6EB41689-D4BE-4AAC-851B-A6A1B8DE9FE0}" dt="2020-10-19T12:50:28.469" v="4" actId="1076"/>
          <ac:cxnSpMkLst>
            <pc:docMk/>
            <pc:sldMk cId="3322105818" sldId="256"/>
            <ac:cxnSpMk id="14" creationId="{00000000-0000-0000-0000-000000000000}"/>
          </ac:cxnSpMkLst>
        </pc:cxnChg>
        <pc:cxnChg chg="del mod">
          <ac:chgData name="Camilla Somers (NHS Healthcare Improvement Scotland)" userId="S::camilla.somers@his.nhs.scot::5bbd5263-1760-4a8a-8843-de1b96cc97c4" providerId="AD" clId="Web-{6EB41689-D4BE-4AAC-851B-A6A1B8DE9FE0}" dt="2020-10-19T12:50:33.125" v="5"/>
          <ac:cxnSpMkLst>
            <pc:docMk/>
            <pc:sldMk cId="3322105818" sldId="256"/>
            <ac:cxnSpMk id="15" creationId="{00000000-0000-0000-0000-000000000000}"/>
          </ac:cxnSpMkLst>
        </pc:cxnChg>
        <pc:cxnChg chg="mod">
          <ac:chgData name="Camilla Somers (NHS Healthcare Improvement Scotland)" userId="S::camilla.somers@his.nhs.scot::5bbd5263-1760-4a8a-8843-de1b96cc97c4" providerId="AD" clId="Web-{6EB41689-D4BE-4AAC-851B-A6A1B8DE9FE0}" dt="2020-10-19T12:50:28.469" v="4" actId="1076"/>
          <ac:cxnSpMkLst>
            <pc:docMk/>
            <pc:sldMk cId="3322105818" sldId="256"/>
            <ac:cxnSpMk id="23" creationId="{00000000-0000-0000-0000-000000000000}"/>
          </ac:cxnSpMkLst>
        </pc:cxnChg>
        <pc:cxnChg chg="del mod">
          <ac:chgData name="Camilla Somers (NHS Healthcare Improvement Scotland)" userId="S::camilla.somers@his.nhs.scot::5bbd5263-1760-4a8a-8843-de1b96cc97c4" providerId="AD" clId="Web-{6EB41689-D4BE-4AAC-851B-A6A1B8DE9FE0}" dt="2020-10-19T12:50:16.781" v="2"/>
          <ac:cxnSpMkLst>
            <pc:docMk/>
            <pc:sldMk cId="3322105818" sldId="256"/>
            <ac:cxnSpMk id="24" creationId="{00000000-0000-0000-0000-000000000000}"/>
          </ac:cxnSpMkLst>
        </pc:cxnChg>
        <pc:cxnChg chg="mod">
          <ac:chgData name="Camilla Somers (NHS Healthcare Improvement Scotland)" userId="S::camilla.somers@his.nhs.scot::5bbd5263-1760-4a8a-8843-de1b96cc97c4" providerId="AD" clId="Web-{6EB41689-D4BE-4AAC-851B-A6A1B8DE9FE0}" dt="2020-10-19T12:50:24.828" v="3" actId="1076"/>
          <ac:cxnSpMkLst>
            <pc:docMk/>
            <pc:sldMk cId="3322105818" sldId="256"/>
            <ac:cxnSpMk id="139" creationId="{00000000-0000-0000-0000-000000000000}"/>
          </ac:cxnSpMkLst>
        </pc:cxnChg>
      </pc:sldChg>
    </pc:docChg>
  </pc:docChgLst>
  <pc:docChgLst>
    <pc:chgData name="Camilla Somers (NHS Healthcare Improvement Scotland)" userId="S::camilla.somers@his.nhs.scot::5bbd5263-1760-4a8a-8843-de1b96cc97c4" providerId="AD" clId="Web-{3DF6AF0C-629F-4B3D-90BD-5659F2A5337A}"/>
    <pc:docChg chg="modSld">
      <pc:chgData name="Camilla Somers (NHS Healthcare Improvement Scotland)" userId="S::camilla.somers@his.nhs.scot::5bbd5263-1760-4a8a-8843-de1b96cc97c4" providerId="AD" clId="Web-{3DF6AF0C-629F-4B3D-90BD-5659F2A5337A}" dt="2020-10-14T11:49:12.151" v="118" actId="20577"/>
      <pc:docMkLst>
        <pc:docMk/>
      </pc:docMkLst>
      <pc:sldChg chg="modSp">
        <pc:chgData name="Camilla Somers (NHS Healthcare Improvement Scotland)" userId="S::camilla.somers@his.nhs.scot::5bbd5263-1760-4a8a-8843-de1b96cc97c4" providerId="AD" clId="Web-{3DF6AF0C-629F-4B3D-90BD-5659F2A5337A}" dt="2020-10-14T11:49:12.151" v="118" actId="20577"/>
        <pc:sldMkLst>
          <pc:docMk/>
          <pc:sldMk cId="3322105818" sldId="256"/>
        </pc:sldMkLst>
        <pc:spChg chg="mod">
          <ac:chgData name="Camilla Somers (NHS Healthcare Improvement Scotland)" userId="S::camilla.somers@his.nhs.scot::5bbd5263-1760-4a8a-8843-de1b96cc97c4" providerId="AD" clId="Web-{3DF6AF0C-629F-4B3D-90BD-5659F2A5337A}" dt="2020-10-14T11:48:16.651" v="108" actId="20577"/>
          <ac:spMkLst>
            <pc:docMk/>
            <pc:sldMk cId="3322105818" sldId="256"/>
            <ac:spMk id="20" creationId="{00000000-0000-0000-0000-000000000000}"/>
          </ac:spMkLst>
        </pc:spChg>
        <pc:spChg chg="mod">
          <ac:chgData name="Camilla Somers (NHS Healthcare Improvement Scotland)" userId="S::camilla.somers@his.nhs.scot::5bbd5263-1760-4a8a-8843-de1b96cc97c4" providerId="AD" clId="Web-{3DF6AF0C-629F-4B3D-90BD-5659F2A5337A}" dt="2020-10-14T11:38:36.458" v="79" actId="20577"/>
          <ac:spMkLst>
            <pc:docMk/>
            <pc:sldMk cId="3322105818" sldId="256"/>
            <ac:spMk id="93" creationId="{00000000-0000-0000-0000-000000000000}"/>
          </ac:spMkLst>
        </pc:spChg>
        <pc:spChg chg="mod">
          <ac:chgData name="Camilla Somers (NHS Healthcare Improvement Scotland)" userId="S::camilla.somers@his.nhs.scot::5bbd5263-1760-4a8a-8843-de1b96cc97c4" providerId="AD" clId="Web-{3DF6AF0C-629F-4B3D-90BD-5659F2A5337A}" dt="2020-10-14T11:40:46.318" v="83" actId="20577"/>
          <ac:spMkLst>
            <pc:docMk/>
            <pc:sldMk cId="3322105818" sldId="256"/>
            <ac:spMk id="132" creationId="{00000000-0000-0000-0000-000000000000}"/>
          </ac:spMkLst>
        </pc:spChg>
        <pc:spChg chg="mod">
          <ac:chgData name="Camilla Somers (NHS Healthcare Improvement Scotland)" userId="S::camilla.somers@his.nhs.scot::5bbd5263-1760-4a8a-8843-de1b96cc97c4" providerId="AD" clId="Web-{3DF6AF0C-629F-4B3D-90BD-5659F2A5337A}" dt="2020-10-14T11:49:12.151" v="118" actId="20577"/>
          <ac:spMkLst>
            <pc:docMk/>
            <pc:sldMk cId="3322105818" sldId="256"/>
            <ac:spMk id="138" creationId="{00000000-0000-0000-0000-000000000000}"/>
          </ac:spMkLst>
        </pc:spChg>
      </pc:sldChg>
    </pc:docChg>
  </pc:docChgLst>
  <pc:docChgLst>
    <pc:chgData name="Thomas Monaghan (NHS Healthcare Improvement Scotland)" userId="S::thomas.monaghan@his.nhs.scot::1ba29a41-d478-4e39-9b59-400335123f06" providerId="AD" clId="Web-{B8A9F39C-CBBE-4191-3B20-8F567A67508E}"/>
    <pc:docChg chg="modSld">
      <pc:chgData name="Thomas Monaghan (NHS Healthcare Improvement Scotland)" userId="S::thomas.monaghan@his.nhs.scot::1ba29a41-d478-4e39-9b59-400335123f06" providerId="AD" clId="Web-{B8A9F39C-CBBE-4191-3B20-8F567A67508E}" dt="2020-09-08T16:39:01.399" v="48" actId="20577"/>
      <pc:docMkLst>
        <pc:docMk/>
      </pc:docMkLst>
      <pc:sldChg chg="modSp">
        <pc:chgData name="Thomas Monaghan (NHS Healthcare Improvement Scotland)" userId="S::thomas.monaghan@his.nhs.scot::1ba29a41-d478-4e39-9b59-400335123f06" providerId="AD" clId="Web-{B8A9F39C-CBBE-4191-3B20-8F567A67508E}" dt="2020-09-08T16:39:01.399" v="48" actId="20577"/>
        <pc:sldMkLst>
          <pc:docMk/>
          <pc:sldMk cId="3322105818" sldId="256"/>
        </pc:sldMkLst>
        <pc:spChg chg="mod">
          <ac:chgData name="Thomas Monaghan (NHS Healthcare Improvement Scotland)" userId="S::thomas.monaghan@his.nhs.scot::1ba29a41-d478-4e39-9b59-400335123f06" providerId="AD" clId="Web-{B8A9F39C-CBBE-4191-3B20-8F567A67508E}" dt="2020-09-08T16:39:01.399" v="48" actId="20577"/>
          <ac:spMkLst>
            <pc:docMk/>
            <pc:sldMk cId="3322105818" sldId="256"/>
            <ac:spMk id="93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B8A9F39C-CBBE-4191-3B20-8F567A67508E}" dt="2020-09-08T16:38:06.117" v="35" actId="20577"/>
          <ac:spMkLst>
            <pc:docMk/>
            <pc:sldMk cId="3322105818" sldId="256"/>
            <ac:spMk id="142" creationId="{00000000-0000-0000-0000-000000000000}"/>
          </ac:spMkLst>
        </pc:spChg>
      </pc:sldChg>
    </pc:docChg>
  </pc:docChgLst>
  <pc:docChgLst>
    <pc:chgData name="Camilla Somers (NHS Healthcare Improvement Scotland)" userId="S::camilla.somers@his.nhs.scot::5bbd5263-1760-4a8a-8843-de1b96cc97c4" providerId="AD" clId="Web-{14886527-5BC5-4E26-8B81-08D9B4CA49CF}"/>
    <pc:docChg chg="modSld">
      <pc:chgData name="Camilla Somers (NHS Healthcare Improvement Scotland)" userId="S::camilla.somers@his.nhs.scot::5bbd5263-1760-4a8a-8843-de1b96cc97c4" providerId="AD" clId="Web-{14886527-5BC5-4E26-8B81-08D9B4CA49CF}" dt="2020-10-19T12:59:10.384" v="2"/>
      <pc:docMkLst>
        <pc:docMk/>
      </pc:docMkLst>
      <pc:sldChg chg="delSp modSp">
        <pc:chgData name="Camilla Somers (NHS Healthcare Improvement Scotland)" userId="S::camilla.somers@his.nhs.scot::5bbd5263-1760-4a8a-8843-de1b96cc97c4" providerId="AD" clId="Web-{14886527-5BC5-4E26-8B81-08D9B4CA49CF}" dt="2020-10-19T12:59:10.384" v="2"/>
        <pc:sldMkLst>
          <pc:docMk/>
          <pc:sldMk cId="3322105818" sldId="256"/>
        </pc:sldMkLst>
        <pc:cxnChg chg="mod">
          <ac:chgData name="Camilla Somers (NHS Healthcare Improvement Scotland)" userId="S::camilla.somers@his.nhs.scot::5bbd5263-1760-4a8a-8843-de1b96cc97c4" providerId="AD" clId="Web-{14886527-5BC5-4E26-8B81-08D9B4CA49CF}" dt="2020-10-19T12:59:06.743" v="1" actId="1076"/>
          <ac:cxnSpMkLst>
            <pc:docMk/>
            <pc:sldMk cId="3322105818" sldId="256"/>
            <ac:cxnSpMk id="26" creationId="{BA835BD8-C461-4170-AD1B-FB2469812FE5}"/>
          </ac:cxnSpMkLst>
        </pc:cxnChg>
        <pc:cxnChg chg="mod">
          <ac:chgData name="Camilla Somers (NHS Healthcare Improvement Scotland)" userId="S::camilla.somers@his.nhs.scot::5bbd5263-1760-4a8a-8843-de1b96cc97c4" providerId="AD" clId="Web-{14886527-5BC5-4E26-8B81-08D9B4CA49CF}" dt="2020-10-19T12:59:02.290" v="0" actId="1076"/>
          <ac:cxnSpMkLst>
            <pc:docMk/>
            <pc:sldMk cId="3322105818" sldId="256"/>
            <ac:cxnSpMk id="27" creationId="{A69FE471-AAF7-4293-B77A-762B76DEDD44}"/>
          </ac:cxnSpMkLst>
        </pc:cxnChg>
        <pc:cxnChg chg="del mod">
          <ac:chgData name="Camilla Somers (NHS Healthcare Improvement Scotland)" userId="S::camilla.somers@his.nhs.scot::5bbd5263-1760-4a8a-8843-de1b96cc97c4" providerId="AD" clId="Web-{14886527-5BC5-4E26-8B81-08D9B4CA49CF}" dt="2020-10-19T12:59:10.384" v="2"/>
          <ac:cxnSpMkLst>
            <pc:docMk/>
            <pc:sldMk cId="3322105818" sldId="256"/>
            <ac:cxnSpMk id="139" creationId="{00000000-0000-0000-0000-000000000000}"/>
          </ac:cxnSpMkLst>
        </pc:cxnChg>
      </pc:sldChg>
    </pc:docChg>
  </pc:docChgLst>
  <pc:docChgLst>
    <pc:chgData name="Camilla Somers (NHS Healthcare Improvement Scotland)" userId="S::camilla.somers@his.nhs.scot::5bbd5263-1760-4a8a-8843-de1b96cc97c4" providerId="AD" clId="Web-{40C41473-0366-435C-B691-B54A9ADC3280}"/>
    <pc:docChg chg="">
      <pc:chgData name="Camilla Somers (NHS Healthcare Improvement Scotland)" userId="S::camilla.somers@his.nhs.scot::5bbd5263-1760-4a8a-8843-de1b96cc97c4" providerId="AD" clId="Web-{40C41473-0366-435C-B691-B54A9ADC3280}" dt="2020-09-09T07:47:47.399" v="9"/>
      <pc:docMkLst>
        <pc:docMk/>
      </pc:docMkLst>
      <pc:sldChg chg="addCm delCm modCm">
        <pc:chgData name="Camilla Somers (NHS Healthcare Improvement Scotland)" userId="S::camilla.somers@his.nhs.scot::5bbd5263-1760-4a8a-8843-de1b96cc97c4" providerId="AD" clId="Web-{40C41473-0366-435C-B691-B54A9ADC3280}" dt="2020-09-09T07:47:47.399" v="9"/>
        <pc:sldMkLst>
          <pc:docMk/>
          <pc:sldMk cId="3322105818" sldId="256"/>
        </pc:sldMkLst>
      </pc:sldChg>
    </pc:docChg>
  </pc:docChgLst>
  <pc:docChgLst>
    <pc:chgData name="Camilla Somers (NHS Healthcare Improvement Scotland)" userId="S::camilla.somers@his.nhs.scot::5bbd5263-1760-4a8a-8843-de1b96cc97c4" providerId="AD" clId="Web-{C789667E-B3E2-4308-8063-CE4D1D4D81CE}"/>
    <pc:docChg chg="modSld">
      <pc:chgData name="Camilla Somers (NHS Healthcare Improvement Scotland)" userId="S::camilla.somers@his.nhs.scot::5bbd5263-1760-4a8a-8843-de1b96cc97c4" providerId="AD" clId="Web-{C789667E-B3E2-4308-8063-CE4D1D4D81CE}" dt="2020-10-19T12:58:44.159" v="6"/>
      <pc:docMkLst>
        <pc:docMk/>
      </pc:docMkLst>
      <pc:sldChg chg="addSp delSp modSp">
        <pc:chgData name="Camilla Somers (NHS Healthcare Improvement Scotland)" userId="S::camilla.somers@his.nhs.scot::5bbd5263-1760-4a8a-8843-de1b96cc97c4" providerId="AD" clId="Web-{C789667E-B3E2-4308-8063-CE4D1D4D81CE}" dt="2020-10-19T12:58:44.159" v="6"/>
        <pc:sldMkLst>
          <pc:docMk/>
          <pc:sldMk cId="3322105818" sldId="256"/>
        </pc:sldMkLst>
        <pc:cxnChg chg="mod">
          <ac:chgData name="Camilla Somers (NHS Healthcare Improvement Scotland)" userId="S::camilla.somers@his.nhs.scot::5bbd5263-1760-4a8a-8843-de1b96cc97c4" providerId="AD" clId="Web-{C789667E-B3E2-4308-8063-CE4D1D4D81CE}" dt="2020-10-19T12:58:36.253" v="3"/>
          <ac:cxnSpMkLst>
            <pc:docMk/>
            <pc:sldMk cId="3322105818" sldId="256"/>
            <ac:cxnSpMk id="24" creationId="{FEAC0CB3-48D5-4BEA-A783-8C4F7CADC337}"/>
          </ac:cxnSpMkLst>
        </pc:cxnChg>
        <pc:cxnChg chg="add mod">
          <ac:chgData name="Camilla Somers (NHS Healthcare Improvement Scotland)" userId="S::camilla.somers@his.nhs.scot::5bbd5263-1760-4a8a-8843-de1b96cc97c4" providerId="AD" clId="Web-{C789667E-B3E2-4308-8063-CE4D1D4D81CE}" dt="2020-10-19T12:58:40.159" v="4"/>
          <ac:cxnSpMkLst>
            <pc:docMk/>
            <pc:sldMk cId="3322105818" sldId="256"/>
            <ac:cxnSpMk id="26" creationId="{BA835BD8-C461-4170-AD1B-FB2469812FE5}"/>
          </ac:cxnSpMkLst>
        </pc:cxnChg>
        <pc:cxnChg chg="add mod">
          <ac:chgData name="Camilla Somers (NHS Healthcare Improvement Scotland)" userId="S::camilla.somers@his.nhs.scot::5bbd5263-1760-4a8a-8843-de1b96cc97c4" providerId="AD" clId="Web-{C789667E-B3E2-4308-8063-CE4D1D4D81CE}" dt="2020-10-19T12:58:41.534" v="5"/>
          <ac:cxnSpMkLst>
            <pc:docMk/>
            <pc:sldMk cId="3322105818" sldId="256"/>
            <ac:cxnSpMk id="27" creationId="{A69FE471-AAF7-4293-B77A-762B76DEDD44}"/>
          </ac:cxnSpMkLst>
        </pc:cxnChg>
        <pc:cxnChg chg="del mod">
          <ac:chgData name="Camilla Somers (NHS Healthcare Improvement Scotland)" userId="S::camilla.somers@his.nhs.scot::5bbd5263-1760-4a8a-8843-de1b96cc97c4" providerId="AD" clId="Web-{C789667E-B3E2-4308-8063-CE4D1D4D81CE}" dt="2020-10-19T12:58:44.159" v="6"/>
          <ac:cxnSpMkLst>
            <pc:docMk/>
            <pc:sldMk cId="3322105818" sldId="256"/>
            <ac:cxnSpMk id="133" creationId="{00000000-0000-0000-0000-000000000000}"/>
          </ac:cxnSpMkLst>
        </pc:cxnChg>
      </pc:sldChg>
    </pc:docChg>
  </pc:docChgLst>
  <pc:docChgLst>
    <pc:chgData name="Camilla Somers (NHS Healthcare Improvement Scotland)" userId="S::camilla.somers@his.nhs.scot::5bbd5263-1760-4a8a-8843-de1b96cc97c4" providerId="AD" clId="Web-{CC8E52F4-4633-4EDB-A890-259D91E35143}"/>
    <pc:docChg chg="modSld">
      <pc:chgData name="Camilla Somers (NHS Healthcare Improvement Scotland)" userId="S::camilla.somers@his.nhs.scot::5bbd5263-1760-4a8a-8843-de1b96cc97c4" providerId="AD" clId="Web-{CC8E52F4-4633-4EDB-A890-259D91E35143}" dt="2020-10-19T12:51:46.924" v="8"/>
      <pc:docMkLst>
        <pc:docMk/>
      </pc:docMkLst>
      <pc:sldChg chg="addSp delSp modSp">
        <pc:chgData name="Camilla Somers (NHS Healthcare Improvement Scotland)" userId="S::camilla.somers@his.nhs.scot::5bbd5263-1760-4a8a-8843-de1b96cc97c4" providerId="AD" clId="Web-{CC8E52F4-4633-4EDB-A890-259D91E35143}" dt="2020-10-19T12:51:46.924" v="8"/>
        <pc:sldMkLst>
          <pc:docMk/>
          <pc:sldMk cId="3322105818" sldId="256"/>
        </pc:sldMkLst>
        <pc:spChg chg="mod">
          <ac:chgData name="Camilla Somers (NHS Healthcare Improvement Scotland)" userId="S::camilla.somers@his.nhs.scot::5bbd5263-1760-4a8a-8843-de1b96cc97c4" providerId="AD" clId="Web-{CC8E52F4-4633-4EDB-A890-259D91E35143}" dt="2020-10-19T12:51:31.299" v="5" actId="1076"/>
          <ac:spMkLst>
            <pc:docMk/>
            <pc:sldMk cId="3322105818" sldId="256"/>
            <ac:spMk id="10" creationId="{00000000-0000-0000-0000-000000000000}"/>
          </ac:spMkLst>
        </pc:spChg>
        <pc:cxnChg chg="mod">
          <ac:chgData name="Camilla Somers (NHS Healthcare Improvement Scotland)" userId="S::camilla.somers@his.nhs.scot::5bbd5263-1760-4a8a-8843-de1b96cc97c4" providerId="AD" clId="Web-{CC8E52F4-4633-4EDB-A890-259D91E35143}" dt="2020-10-19T12:51:37.502" v="6" actId="14100"/>
          <ac:cxnSpMkLst>
            <pc:docMk/>
            <pc:sldMk cId="3322105818" sldId="256"/>
            <ac:cxnSpMk id="13" creationId="{00000000-0000-0000-0000-000000000000}"/>
          </ac:cxnSpMkLst>
        </pc:cxnChg>
        <pc:cxnChg chg="mod">
          <ac:chgData name="Camilla Somers (NHS Healthcare Improvement Scotland)" userId="S::camilla.somers@his.nhs.scot::5bbd5263-1760-4a8a-8843-de1b96cc97c4" providerId="AD" clId="Web-{CC8E52F4-4633-4EDB-A890-259D91E35143}" dt="2020-10-19T12:51:01.236" v="0" actId="1076"/>
          <ac:cxnSpMkLst>
            <pc:docMk/>
            <pc:sldMk cId="3322105818" sldId="256"/>
            <ac:cxnSpMk id="14" creationId="{00000000-0000-0000-0000-000000000000}"/>
          </ac:cxnSpMkLst>
        </pc:cxnChg>
        <pc:cxnChg chg="del mod">
          <ac:chgData name="Camilla Somers (NHS Healthcare Improvement Scotland)" userId="S::camilla.somers@his.nhs.scot::5bbd5263-1760-4a8a-8843-de1b96cc97c4" providerId="AD" clId="Web-{CC8E52F4-4633-4EDB-A890-259D91E35143}" dt="2020-10-19T12:51:46.924" v="8"/>
          <ac:cxnSpMkLst>
            <pc:docMk/>
            <pc:sldMk cId="3322105818" sldId="256"/>
            <ac:cxnSpMk id="22" creationId="{00000000-0000-0000-0000-000000000000}"/>
          </ac:cxnSpMkLst>
        </pc:cxnChg>
        <pc:cxnChg chg="add mod">
          <ac:chgData name="Camilla Somers (NHS Healthcare Improvement Scotland)" userId="S::camilla.somers@his.nhs.scot::5bbd5263-1760-4a8a-8843-de1b96cc97c4" providerId="AD" clId="Web-{CC8E52F4-4633-4EDB-A890-259D91E35143}" dt="2020-10-19T12:51:14.768" v="3" actId="14100"/>
          <ac:cxnSpMkLst>
            <pc:docMk/>
            <pc:sldMk cId="3322105818" sldId="256"/>
            <ac:cxnSpMk id="25" creationId="{8E0CE56F-497A-4D9E-8647-9BD5F603BABE}"/>
          </ac:cxnSpMkLst>
        </pc:cxnChg>
      </pc:sldChg>
    </pc:docChg>
  </pc:docChgLst>
  <pc:docChgLst>
    <pc:chgData name="Camilla Somers (NHS Healthcare Improvement Scotland)" userId="S::camilla.somers@his.nhs.scot::5bbd5263-1760-4a8a-8843-de1b96cc97c4" providerId="AD" clId="Web-{B56CB7B8-90F9-435B-885E-A2425A92969B}"/>
    <pc:docChg chg="modSld">
      <pc:chgData name="Camilla Somers (NHS Healthcare Improvement Scotland)" userId="S::camilla.somers@his.nhs.scot::5bbd5263-1760-4a8a-8843-de1b96cc97c4" providerId="AD" clId="Web-{B56CB7B8-90F9-435B-885E-A2425A92969B}" dt="2020-10-19T13:00:25.982" v="8" actId="14100"/>
      <pc:docMkLst>
        <pc:docMk/>
      </pc:docMkLst>
      <pc:sldChg chg="modSp">
        <pc:chgData name="Camilla Somers (NHS Healthcare Improvement Scotland)" userId="S::camilla.somers@his.nhs.scot::5bbd5263-1760-4a8a-8843-de1b96cc97c4" providerId="AD" clId="Web-{B56CB7B8-90F9-435B-885E-A2425A92969B}" dt="2020-10-19T13:00:25.982" v="8" actId="14100"/>
        <pc:sldMkLst>
          <pc:docMk/>
          <pc:sldMk cId="3322105818" sldId="256"/>
        </pc:sldMkLst>
        <pc:spChg chg="mod">
          <ac:chgData name="Camilla Somers (NHS Healthcare Improvement Scotland)" userId="S::camilla.somers@his.nhs.scot::5bbd5263-1760-4a8a-8843-de1b96cc97c4" providerId="AD" clId="Web-{B56CB7B8-90F9-435B-885E-A2425A92969B}" dt="2020-10-19T12:59:34.106" v="0" actId="20577"/>
          <ac:spMkLst>
            <pc:docMk/>
            <pc:sldMk cId="3322105818" sldId="256"/>
            <ac:spMk id="7" creationId="{00000000-0000-0000-0000-000000000000}"/>
          </ac:spMkLst>
        </pc:spChg>
        <pc:spChg chg="mod">
          <ac:chgData name="Camilla Somers (NHS Healthcare Improvement Scotland)" userId="S::camilla.somers@his.nhs.scot::5bbd5263-1760-4a8a-8843-de1b96cc97c4" providerId="AD" clId="Web-{B56CB7B8-90F9-435B-885E-A2425A92969B}" dt="2020-10-19T12:59:43.043" v="2" actId="20577"/>
          <ac:spMkLst>
            <pc:docMk/>
            <pc:sldMk cId="3322105818" sldId="256"/>
            <ac:spMk id="20" creationId="{00000000-0000-0000-0000-000000000000}"/>
          </ac:spMkLst>
        </pc:spChg>
        <pc:spChg chg="mod">
          <ac:chgData name="Camilla Somers (NHS Healthcare Improvement Scotland)" userId="S::camilla.somers@his.nhs.scot::5bbd5263-1760-4a8a-8843-de1b96cc97c4" providerId="AD" clId="Web-{B56CB7B8-90F9-435B-885E-A2425A92969B}" dt="2020-10-19T12:59:56.622" v="4" actId="20577"/>
          <ac:spMkLst>
            <pc:docMk/>
            <pc:sldMk cId="3322105818" sldId="256"/>
            <ac:spMk id="93" creationId="{00000000-0000-0000-0000-000000000000}"/>
          </ac:spMkLst>
        </pc:spChg>
        <pc:cxnChg chg="mod">
          <ac:chgData name="Camilla Somers (NHS Healthcare Improvement Scotland)" userId="S::camilla.somers@his.nhs.scot::5bbd5263-1760-4a8a-8843-de1b96cc97c4" providerId="AD" clId="Web-{B56CB7B8-90F9-435B-885E-A2425A92969B}" dt="2020-10-19T13:00:23.138" v="7" actId="14100"/>
          <ac:cxnSpMkLst>
            <pc:docMk/>
            <pc:sldMk cId="3322105818" sldId="256"/>
            <ac:cxnSpMk id="11" creationId="{00000000-0000-0000-0000-000000000000}"/>
          </ac:cxnSpMkLst>
        </pc:cxnChg>
        <pc:cxnChg chg="mod">
          <ac:chgData name="Camilla Somers (NHS Healthcare Improvement Scotland)" userId="S::camilla.somers@his.nhs.scot::5bbd5263-1760-4a8a-8843-de1b96cc97c4" providerId="AD" clId="Web-{B56CB7B8-90F9-435B-885E-A2425A92969B}" dt="2020-10-19T13:00:25.982" v="8" actId="14100"/>
          <ac:cxnSpMkLst>
            <pc:docMk/>
            <pc:sldMk cId="3322105818" sldId="256"/>
            <ac:cxnSpMk id="13" creationId="{00000000-0000-0000-0000-000000000000}"/>
          </ac:cxnSpMkLst>
        </pc:cxnChg>
      </pc:sldChg>
    </pc:docChg>
  </pc:docChgLst>
  <pc:docChgLst>
    <pc:chgData name="Camilla Somers (NHS Healthcare Improvement Scotland)" userId="S::camilla.somers@his.nhs.scot::5bbd5263-1760-4a8a-8843-de1b96cc97c4" providerId="AD" clId="Web-{428EF491-FE33-43D8-E0DB-57EF1760C94B}"/>
    <pc:docChg chg="">
      <pc:chgData name="Camilla Somers (NHS Healthcare Improvement Scotland)" userId="S::camilla.somers@his.nhs.scot::5bbd5263-1760-4a8a-8843-de1b96cc97c4" providerId="AD" clId="Web-{428EF491-FE33-43D8-E0DB-57EF1760C94B}" dt="2020-09-09T08:04:33.696" v="6"/>
      <pc:docMkLst>
        <pc:docMk/>
      </pc:docMkLst>
      <pc:sldChg chg="addCm modCm">
        <pc:chgData name="Camilla Somers (NHS Healthcare Improvement Scotland)" userId="S::camilla.somers@his.nhs.scot::5bbd5263-1760-4a8a-8843-de1b96cc97c4" providerId="AD" clId="Web-{428EF491-FE33-43D8-E0DB-57EF1760C94B}" dt="2020-09-09T08:04:33.696" v="6"/>
        <pc:sldMkLst>
          <pc:docMk/>
          <pc:sldMk cId="3322105818" sldId="256"/>
        </pc:sldMkLst>
      </pc:sldChg>
    </pc:docChg>
  </pc:docChgLst>
  <pc:docChgLst>
    <pc:chgData name="Camilla Somers (NHS Healthcare Improvement Scotland)" userId="S::camilla.somers@his.nhs.scot::5bbd5263-1760-4a8a-8843-de1b96cc97c4" providerId="AD" clId="Web-{64E7ABEC-8159-42D5-A803-1F9B108AB0FB}"/>
    <pc:docChg chg="modSld">
      <pc:chgData name="Camilla Somers (NHS Healthcare Improvement Scotland)" userId="S::camilla.somers@his.nhs.scot::5bbd5263-1760-4a8a-8843-de1b96cc97c4" providerId="AD" clId="Web-{64E7ABEC-8159-42D5-A803-1F9B108AB0FB}" dt="2020-10-19T12:57:57.946" v="23"/>
      <pc:docMkLst>
        <pc:docMk/>
      </pc:docMkLst>
      <pc:sldChg chg="addSp delSp modSp">
        <pc:chgData name="Camilla Somers (NHS Healthcare Improvement Scotland)" userId="S::camilla.somers@his.nhs.scot::5bbd5263-1760-4a8a-8843-de1b96cc97c4" providerId="AD" clId="Web-{64E7ABEC-8159-42D5-A803-1F9B108AB0FB}" dt="2020-10-19T12:57:57.946" v="23"/>
        <pc:sldMkLst>
          <pc:docMk/>
          <pc:sldMk cId="3322105818" sldId="256"/>
        </pc:sldMkLst>
        <pc:spChg chg="add del mod">
          <ac:chgData name="Camilla Somers (NHS Healthcare Improvement Scotland)" userId="S::camilla.somers@his.nhs.scot::5bbd5263-1760-4a8a-8843-de1b96cc97c4" providerId="AD" clId="Web-{64E7ABEC-8159-42D5-A803-1F9B108AB0FB}" dt="2020-10-19T12:57:49.189" v="20"/>
          <ac:spMkLst>
            <pc:docMk/>
            <pc:sldMk cId="3322105818" sldId="256"/>
            <ac:spMk id="2" creationId="{DECD6FD0-C2E7-424C-942A-35E6ACE92AA2}"/>
          </ac:spMkLst>
        </pc:spChg>
        <pc:spChg chg="mod">
          <ac:chgData name="Camilla Somers (NHS Healthcare Improvement Scotland)" userId="S::camilla.somers@his.nhs.scot::5bbd5263-1760-4a8a-8843-de1b96cc97c4" providerId="AD" clId="Web-{64E7ABEC-8159-42D5-A803-1F9B108AB0FB}" dt="2020-10-19T12:52:31.031" v="3" actId="20577"/>
          <ac:spMkLst>
            <pc:docMk/>
            <pc:sldMk cId="3322105818" sldId="256"/>
            <ac:spMk id="7" creationId="{00000000-0000-0000-0000-000000000000}"/>
          </ac:spMkLst>
        </pc:spChg>
        <pc:spChg chg="mod">
          <ac:chgData name="Camilla Somers (NHS Healthcare Improvement Scotland)" userId="S::camilla.somers@his.nhs.scot::5bbd5263-1760-4a8a-8843-de1b96cc97c4" providerId="AD" clId="Web-{64E7ABEC-8159-42D5-A803-1F9B108AB0FB}" dt="2020-10-19T12:56:16.469" v="9" actId="1076"/>
          <ac:spMkLst>
            <pc:docMk/>
            <pc:sldMk cId="3322105818" sldId="256"/>
            <ac:spMk id="10" creationId="{00000000-0000-0000-0000-000000000000}"/>
          </ac:spMkLst>
        </pc:spChg>
        <pc:spChg chg="mod">
          <ac:chgData name="Camilla Somers (NHS Healthcare Improvement Scotland)" userId="S::camilla.somers@his.nhs.scot::5bbd5263-1760-4a8a-8843-de1b96cc97c4" providerId="AD" clId="Web-{64E7ABEC-8159-42D5-A803-1F9B108AB0FB}" dt="2020-10-19T12:56:35.641" v="11" actId="20577"/>
          <ac:spMkLst>
            <pc:docMk/>
            <pc:sldMk cId="3322105818" sldId="256"/>
            <ac:spMk id="20" creationId="{00000000-0000-0000-0000-000000000000}"/>
          </ac:spMkLst>
        </pc:spChg>
        <pc:spChg chg="mod">
          <ac:chgData name="Camilla Somers (NHS Healthcare Improvement Scotland)" userId="S::camilla.somers@his.nhs.scot::5bbd5263-1760-4a8a-8843-de1b96cc97c4" providerId="AD" clId="Web-{64E7ABEC-8159-42D5-A803-1F9B108AB0FB}" dt="2020-10-19T12:52:01.281" v="0" actId="1076"/>
          <ac:spMkLst>
            <pc:docMk/>
            <pc:sldMk cId="3322105818" sldId="256"/>
            <ac:spMk id="21" creationId="{00000000-0000-0000-0000-000000000000}"/>
          </ac:spMkLst>
        </pc:spChg>
        <pc:spChg chg="mod">
          <ac:chgData name="Camilla Somers (NHS Healthcare Improvement Scotland)" userId="S::camilla.somers@his.nhs.scot::5bbd5263-1760-4a8a-8843-de1b96cc97c4" providerId="AD" clId="Web-{64E7ABEC-8159-42D5-A803-1F9B108AB0FB}" dt="2020-10-19T12:55:04.641" v="8" actId="20577"/>
          <ac:spMkLst>
            <pc:docMk/>
            <pc:sldMk cId="3322105818" sldId="256"/>
            <ac:spMk id="93" creationId="{00000000-0000-0000-0000-000000000000}"/>
          </ac:spMkLst>
        </pc:spChg>
        <pc:spChg chg="mod">
          <ac:chgData name="Camilla Somers (NHS Healthcare Improvement Scotland)" userId="S::camilla.somers@his.nhs.scot::5bbd5263-1760-4a8a-8843-de1b96cc97c4" providerId="AD" clId="Web-{64E7ABEC-8159-42D5-A803-1F9B108AB0FB}" dt="2020-10-19T12:56:49.063" v="14" actId="20577"/>
          <ac:spMkLst>
            <pc:docMk/>
            <pc:sldMk cId="3322105818" sldId="256"/>
            <ac:spMk id="138" creationId="{00000000-0000-0000-0000-000000000000}"/>
          </ac:spMkLst>
        </pc:spChg>
        <pc:cxnChg chg="mod">
          <ac:chgData name="Camilla Somers (NHS Healthcare Improvement Scotland)" userId="S::camilla.somers@his.nhs.scot::5bbd5263-1760-4a8a-8843-de1b96cc97c4" providerId="AD" clId="Web-{64E7ABEC-8159-42D5-A803-1F9B108AB0FB}" dt="2020-10-19T12:56:27.970" v="10" actId="14100"/>
          <ac:cxnSpMkLst>
            <pc:docMk/>
            <pc:sldMk cId="3322105818" sldId="256"/>
            <ac:cxnSpMk id="13" creationId="{00000000-0000-0000-0000-000000000000}"/>
          </ac:cxnSpMkLst>
        </pc:cxnChg>
        <pc:cxnChg chg="add mod">
          <ac:chgData name="Camilla Somers (NHS Healthcare Improvement Scotland)" userId="S::camilla.somers@his.nhs.scot::5bbd5263-1760-4a8a-8843-de1b96cc97c4" providerId="AD" clId="Web-{64E7ABEC-8159-42D5-A803-1F9B108AB0FB}" dt="2020-10-19T12:52:23.297" v="2" actId="1076"/>
          <ac:cxnSpMkLst>
            <pc:docMk/>
            <pc:sldMk cId="3322105818" sldId="256"/>
            <ac:cxnSpMk id="22" creationId="{9F0C7992-075A-45E5-A46F-29C0AD92C9D1}"/>
          </ac:cxnSpMkLst>
        </pc:cxnChg>
        <pc:cxnChg chg="add mod">
          <ac:chgData name="Camilla Somers (NHS Healthcare Improvement Scotland)" userId="S::camilla.somers@his.nhs.scot::5bbd5263-1760-4a8a-8843-de1b96cc97c4" providerId="AD" clId="Web-{64E7ABEC-8159-42D5-A803-1F9B108AB0FB}" dt="2020-10-19T12:57:56.204" v="22" actId="1076"/>
          <ac:cxnSpMkLst>
            <pc:docMk/>
            <pc:sldMk cId="3322105818" sldId="256"/>
            <ac:cxnSpMk id="24" creationId="{FEAC0CB3-48D5-4BEA-A783-8C4F7CADC337}"/>
          </ac:cxnSpMkLst>
        </pc:cxnChg>
        <pc:cxnChg chg="del mod">
          <ac:chgData name="Camilla Somers (NHS Healthcare Improvement Scotland)" userId="S::camilla.somers@his.nhs.scot::5bbd5263-1760-4a8a-8843-de1b96cc97c4" providerId="AD" clId="Web-{64E7ABEC-8159-42D5-A803-1F9B108AB0FB}" dt="2020-10-19T12:57:57.946" v="23"/>
          <ac:cxnSpMkLst>
            <pc:docMk/>
            <pc:sldMk cId="3322105818" sldId="256"/>
            <ac:cxnSpMk id="118" creationId="{00000000-0000-0000-0000-000000000000}"/>
          </ac:cxnSpMkLst>
        </pc:cxnChg>
        <pc:cxnChg chg="mod">
          <ac:chgData name="Camilla Somers (NHS Healthcare Improvement Scotland)" userId="S::camilla.somers@his.nhs.scot::5bbd5263-1760-4a8a-8843-de1b96cc97c4" providerId="AD" clId="Web-{64E7ABEC-8159-42D5-A803-1F9B108AB0FB}" dt="2020-10-19T12:52:01.281" v="0" actId="1076"/>
          <ac:cxnSpMkLst>
            <pc:docMk/>
            <pc:sldMk cId="3322105818" sldId="256"/>
            <ac:cxnSpMk id="133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53526" y="104984"/>
            <a:ext cx="12138474" cy="6656103"/>
            <a:chOff x="53526" y="104984"/>
            <a:chExt cx="12138474" cy="6656103"/>
          </a:xfrm>
        </p:grpSpPr>
        <p:sp>
          <p:nvSpPr>
            <p:cNvPr id="8" name="Text Box 23"/>
            <p:cNvSpPr txBox="1">
              <a:spLocks noChangeArrowheads="1"/>
            </p:cNvSpPr>
            <p:nvPr/>
          </p:nvSpPr>
          <p:spPr bwMode="auto">
            <a:xfrm>
              <a:off x="7651039" y="104984"/>
              <a:ext cx="4540961" cy="6656103"/>
            </a:xfrm>
            <a:prstGeom prst="rect">
              <a:avLst/>
            </a:prstGeom>
            <a:solidFill>
              <a:srgbClr val="767171">
                <a:alpha val="5098"/>
              </a:srgbClr>
            </a:solidFill>
            <a:ln w="12700">
              <a:noFill/>
              <a:round/>
              <a:headEnd/>
              <a:tailEnd/>
            </a:ln>
          </p:spPr>
          <p:txBody>
            <a:bodyPr vert="horz" wrap="square" lIns="36000" tIns="36000" rIns="36000" bIns="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90488" indent="-90488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Char char="•"/>
                <a:defRPr sz="1050">
                  <a:solidFill>
                    <a:schemeClr val="bg2">
                      <a:lumMod val="50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defRPr>
              </a:lvl1pPr>
            </a:lstStyle>
            <a:p>
              <a:pPr marL="0" indent="0" algn="ctr">
                <a:buNone/>
              </a:pPr>
              <a:r>
                <a:rPr lang="en-GB" altLang="en-US" sz="1200" b="1" i="1"/>
                <a:t>Change ideas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4409822" y="104984"/>
              <a:ext cx="3182961" cy="6656103"/>
            </a:xfrm>
            <a:prstGeom prst="rect">
              <a:avLst/>
            </a:prstGeom>
            <a:solidFill>
              <a:srgbClr val="1A9ED9">
                <a:alpha val="5098"/>
              </a:srgbClr>
            </a:solidFill>
            <a:ln w="12700">
              <a:noFill/>
              <a:round/>
              <a:headEnd/>
              <a:tailEnd/>
            </a:ln>
          </p:spPr>
          <p:txBody>
            <a:bodyPr vert="horz" wrap="square" lIns="36000" tIns="36000" rIns="36000" bIns="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R="0" lvl="0" indent="0" algn="just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 sz="1100" b="1">
                  <a:solidFill>
                    <a:srgbClr val="1A9ED9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defRPr>
              </a:lvl1pPr>
            </a:lstStyle>
            <a:p>
              <a:pPr algn="ctr">
                <a:buNone/>
              </a:pPr>
              <a:r>
                <a:rPr lang="en-GB" altLang="en-US" sz="1200" i="1"/>
                <a:t>Secondary drivers</a:t>
              </a:r>
            </a:p>
          </p:txBody>
        </p:sp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53526" y="104984"/>
              <a:ext cx="1668677" cy="6656103"/>
            </a:xfrm>
            <a:prstGeom prst="rect">
              <a:avLst/>
            </a:prstGeom>
            <a:solidFill>
              <a:srgbClr val="004380">
                <a:alpha val="5098"/>
              </a:srgbClr>
            </a:solidFill>
            <a:ln w="12700">
              <a:noFill/>
              <a:round/>
              <a:headEnd/>
              <a:tailEnd/>
            </a:ln>
          </p:spPr>
          <p:txBody>
            <a:bodyPr vert="horz" wrap="square" lIns="36000" tIns="36000" rIns="36000" bIns="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R="0" lvl="0" indent="0"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400" b="1">
                  <a:solidFill>
                    <a:srgbClr val="004380"/>
                  </a:solidFill>
                  <a:latin typeface="Calibri" panose="020F0502020204030204" pitchFamily="34" charset="0"/>
                  <a:cs typeface="Times New Roman" panose="02020603050405020304" pitchFamily="18" charset="0"/>
                </a:defRPr>
              </a:lvl1pPr>
            </a:lstStyle>
            <a:p>
              <a:r>
                <a:rPr lang="en-GB" altLang="en-US" sz="1200" i="1"/>
                <a:t>Aim</a:t>
              </a:r>
            </a:p>
          </p:txBody>
        </p:sp>
        <p:sp>
          <p:nvSpPr>
            <p:cNvPr id="11" name="Text Box 23"/>
            <p:cNvSpPr txBox="1">
              <a:spLocks noChangeArrowheads="1"/>
            </p:cNvSpPr>
            <p:nvPr/>
          </p:nvSpPr>
          <p:spPr bwMode="auto">
            <a:xfrm>
              <a:off x="1790989" y="104984"/>
              <a:ext cx="2560577" cy="6656103"/>
            </a:xfrm>
            <a:prstGeom prst="rect">
              <a:avLst/>
            </a:prstGeom>
            <a:solidFill>
              <a:srgbClr val="0D70AC">
                <a:alpha val="5098"/>
              </a:srgbClr>
            </a:solidFill>
            <a:ln w="12700">
              <a:noFill/>
              <a:round/>
              <a:headEnd/>
              <a:tailEnd/>
            </a:ln>
          </p:spPr>
          <p:txBody>
            <a:bodyPr vert="horz" wrap="square" lIns="36000" tIns="36000" rIns="36000" bIns="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R="0" lvl="0" indent="0"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200" b="1">
                  <a:solidFill>
                    <a:srgbClr val="0D70AC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defRPr>
              </a:lvl1pPr>
            </a:lstStyle>
            <a:p>
              <a:r>
                <a:rPr lang="en-GB" altLang="en-US" i="1"/>
                <a:t>Primary drivers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516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C216-3A4B-4F83-AB40-E3DA61E623DE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3387-CAB0-4AAF-AD4A-31E981745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58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C216-3A4B-4F83-AB40-E3DA61E623DE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3387-CAB0-4AAF-AD4A-31E981745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77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C216-3A4B-4F83-AB40-E3DA61E623DE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3387-CAB0-4AAF-AD4A-31E981745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66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C216-3A4B-4F83-AB40-E3DA61E623DE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3387-CAB0-4AAF-AD4A-31E981745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28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C216-3A4B-4F83-AB40-E3DA61E623DE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3387-CAB0-4AAF-AD4A-31E981745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330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C216-3A4B-4F83-AB40-E3DA61E623DE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3387-CAB0-4AAF-AD4A-31E981745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342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C216-3A4B-4F83-AB40-E3DA61E623DE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3387-CAB0-4AAF-AD4A-31E981745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16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C216-3A4B-4F83-AB40-E3DA61E623DE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3387-CAB0-4AAF-AD4A-31E981745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35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C216-3A4B-4F83-AB40-E3DA61E623DE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3387-CAB0-4AAF-AD4A-31E981745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7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2C216-3A4B-4F83-AB40-E3DA61E623DE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3387-CAB0-4AAF-AD4A-31E981745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67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2C216-3A4B-4F83-AB40-E3DA61E623DE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63387-CAB0-4AAF-AD4A-31E981745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07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ihub.scot/improvement-programmes/access-qi/access-learning-system/managing-the-physical-environment/drive-through-clinics/" TargetMode="External"/><Relationship Id="rId13" Type="http://schemas.openxmlformats.org/officeDocument/2006/relationships/hyperlink" Target="https://improvement.nhs.uk/resources/spaghetti-diagram/" TargetMode="External"/><Relationship Id="rId18" Type="http://schemas.openxmlformats.org/officeDocument/2006/relationships/hyperlink" Target="https://www.nhsggc.org.uk/your-health/health-issues/covid-19-coronavirus/for-nhsggc-staff/social-distancing-in-the-workplace/" TargetMode="External"/><Relationship Id="rId3" Type="http://schemas.openxmlformats.org/officeDocument/2006/relationships/hyperlink" Target="https://ihub.scot/improvement-programmes/access-qi/access-learning-system/maximising-service-capacity-and-capability/online-videos-help-staff-deliver-care/" TargetMode="External"/><Relationship Id="rId7" Type="http://schemas.openxmlformats.org/officeDocument/2006/relationships/hyperlink" Target="https://ihub.scot/media/7343/20200903-acrt-case-study-v1.pdf" TargetMode="External"/><Relationship Id="rId12" Type="http://schemas.openxmlformats.org/officeDocument/2006/relationships/hyperlink" Target="https://ihub.scot/improvement-programmes/access-qi/access-learning-system/managing-the-physical-environment/smartphone-app-empowers-patients-with-long-term-conditions/" TargetMode="External"/><Relationship Id="rId17" Type="http://schemas.openxmlformats.org/officeDocument/2006/relationships/hyperlink" Target="https://ihub.scot/improvement-programmes/access-qi/access-learning-system/maximising-service-capacity-and-capability/maximise-your-service-capacity-by-keeping-patients-informed/" TargetMode="External"/><Relationship Id="rId2" Type="http://schemas.openxmlformats.org/officeDocument/2006/relationships/hyperlink" Target="https://learn.nes.nhs.scot/16973/scottish-government-health-and-social-care-resources/scottish-access-collaborative-making-connections-for-staff-and-patients/endorsed-challenges/effective-and-quality-interventions-pathways-equip" TargetMode="External"/><Relationship Id="rId16" Type="http://schemas.openxmlformats.org/officeDocument/2006/relationships/hyperlink" Target="https://ihub.scot/media/7238/20200722-physical-environment-for-surgery-in-texas-v02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learn.nes.nhs.scot/12066/scottish-government-health-and-social-care-resources/scottish-access-collaborative-making-connections-for-staff-and-patients/endorsed-challenges/active-clinical-referral-triage-acrt" TargetMode="External"/><Relationship Id="rId11" Type="http://schemas.openxmlformats.org/officeDocument/2006/relationships/hyperlink" Target="https://learn.nes.nhs.scot/28943/coronavirus-covid-19/remote-consulting-and-recruitment" TargetMode="External"/><Relationship Id="rId5" Type="http://schemas.openxmlformats.org/officeDocument/2006/relationships/hyperlink" Target="https://ihub.scot/improvement-programmes/access-qi/access-learning-system/maximising-service-capacity-and-capability/working-with-health-and-social-care-partnerships-to-reduce-waiting-lists/" TargetMode="External"/><Relationship Id="rId15" Type="http://schemas.openxmlformats.org/officeDocument/2006/relationships/hyperlink" Target="https://ihub.scot/media/7232/20200309-last-10-patients-case-study-v051.pdf" TargetMode="External"/><Relationship Id="rId10" Type="http://schemas.openxmlformats.org/officeDocument/2006/relationships/hyperlink" Target="https://ihub.scot/improvement-programmes/access-qi/access-learning-system/maximising-service-capacity-and-capability/using-pre-clinic-telephone-consultations-to-reduce-clinic-waiting-times/" TargetMode="External"/><Relationship Id="rId19" Type="http://schemas.openxmlformats.org/officeDocument/2006/relationships/hyperlink" Target="https://ihub.scot/improvement-programmes/access-qi/access-learning-system/managing-the-physical-environment/maintaining-patient-safety-with-reduced-appointment-visits/" TargetMode="External"/><Relationship Id="rId4" Type="http://schemas.openxmlformats.org/officeDocument/2006/relationships/hyperlink" Target="https://ihub.scot/improvement-programmes/access-qi/access-learning-system/maximising-service-capacity-and-capability/using-infographics-to-increase-staff-confidence-and-reduce-the-need-for-clinic-consultation/" TargetMode="External"/><Relationship Id="rId9" Type="http://schemas.openxmlformats.org/officeDocument/2006/relationships/hyperlink" Target="https://ihub.scot/improvement-programmes/access-qi/access-learning-system/managing-the-physical-environment/taking-the-clinic-on-the-road/" TargetMode="External"/><Relationship Id="rId14" Type="http://schemas.openxmlformats.org/officeDocument/2006/relationships/hyperlink" Target="https://ihub.scot/improvement-programmes/access-qi/tools-and-resourc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3"/>
          <p:cNvSpPr>
            <a:spLocks noChangeArrowheads="1"/>
          </p:cNvSpPr>
          <p:nvPr/>
        </p:nvSpPr>
        <p:spPr bwMode="auto">
          <a:xfrm>
            <a:off x="106137" y="3298798"/>
            <a:ext cx="1557809" cy="1326990"/>
          </a:xfrm>
          <a:prstGeom prst="roundRect">
            <a:avLst>
              <a:gd name="adj" fmla="val 5079"/>
            </a:avLst>
          </a:prstGeom>
          <a:solidFill>
            <a:srgbClr val="004380">
              <a:alpha val="20000"/>
            </a:srgbClr>
          </a:solidFill>
          <a:ln w="12700">
            <a:solidFill>
              <a:srgbClr val="004380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>
                <a:solidFill>
                  <a:srgbClr val="004380"/>
                </a:solidFill>
                <a:latin typeface="Calibri"/>
                <a:cs typeface="Times New Roman"/>
              </a:rPr>
              <a:t>Outpatient services have the physical space required to safely manage demand</a:t>
            </a:r>
            <a:endParaRPr lang="en-GB" altLang="en-US" sz="1400" b="1" i="0" u="none" strike="noStrike" cap="none" normalizeH="0" baseline="0">
              <a:ln>
                <a:noFill/>
              </a:ln>
              <a:solidFill>
                <a:srgbClr val="004380"/>
              </a:solidFill>
              <a:effectLst/>
              <a:latin typeface="Calibri"/>
              <a:cs typeface="Times New Roman"/>
            </a:endParaRPr>
          </a:p>
        </p:txBody>
      </p:sp>
      <p:sp>
        <p:nvSpPr>
          <p:cNvPr id="6" name="Rounded Rectangle 4"/>
          <p:cNvSpPr>
            <a:spLocks noChangeArrowheads="1"/>
          </p:cNvSpPr>
          <p:nvPr/>
        </p:nvSpPr>
        <p:spPr bwMode="auto">
          <a:xfrm>
            <a:off x="2406189" y="1821759"/>
            <a:ext cx="1708612" cy="615950"/>
          </a:xfrm>
          <a:prstGeom prst="roundRect">
            <a:avLst>
              <a:gd name="adj" fmla="val 5079"/>
            </a:avLst>
          </a:prstGeom>
          <a:solidFill>
            <a:srgbClr val="0D70AC">
              <a:alpha val="20000"/>
            </a:srgbClr>
          </a:solidFill>
          <a:ln w="12700">
            <a:solidFill>
              <a:srgbClr val="0D70AC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200" b="1">
                <a:solidFill>
                  <a:srgbClr val="0D70A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Fewer patients attend acute sites</a:t>
            </a: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2437939" y="4695135"/>
            <a:ext cx="1761774" cy="610697"/>
          </a:xfrm>
          <a:prstGeom prst="roundRect">
            <a:avLst>
              <a:gd name="adj" fmla="val 5079"/>
            </a:avLst>
          </a:prstGeom>
          <a:solidFill>
            <a:srgbClr val="0D70AC">
              <a:alpha val="20000"/>
            </a:srgbClr>
          </a:solidFill>
          <a:ln w="12700">
            <a:solidFill>
              <a:srgbClr val="0D70AC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>
                <a:solidFill>
                  <a:srgbClr val="0D70AC"/>
                </a:solidFill>
                <a:latin typeface="Calibri"/>
                <a:ea typeface="Calibri" panose="020F0502020204030204" pitchFamily="34" charset="0"/>
                <a:cs typeface="Times New Roman"/>
              </a:rPr>
              <a:t>Support </a:t>
            </a: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D70AC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to </a:t>
            </a:r>
            <a:r>
              <a:rPr lang="en-GB" altLang="en-US" sz="1200" b="1" dirty="0">
                <a:solidFill>
                  <a:srgbClr val="0D70AC"/>
                </a:solidFill>
                <a:latin typeface="Calibri"/>
                <a:ea typeface="Calibri" panose="020F0502020204030204" pitchFamily="34" charset="0"/>
                <a:cs typeface="Times New Roman"/>
              </a:rPr>
              <a:t>meet physical</a:t>
            </a: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D70AC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 </a:t>
            </a:r>
            <a:r>
              <a:rPr lang="en-GB" altLang="en-US" sz="1200" b="1" dirty="0">
                <a:solidFill>
                  <a:srgbClr val="0D70AC"/>
                </a:solidFill>
                <a:latin typeface="Calibri"/>
                <a:ea typeface="Calibri" panose="020F0502020204030204" pitchFamily="34" charset="0"/>
                <a:cs typeface="Times New Roman"/>
              </a:rPr>
              <a:t>distancing and safety</a:t>
            </a:r>
            <a:r>
              <a:rPr lang="en-GB" altLang="en-US" sz="1200" b="1" dirty="0">
                <a:solidFill>
                  <a:srgbClr val="FF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 </a:t>
            </a:r>
            <a:r>
              <a:rPr lang="en-GB" altLang="en-US" sz="1200" b="1" dirty="0">
                <a:solidFill>
                  <a:srgbClr val="0D70AC"/>
                </a:solidFill>
                <a:latin typeface="Calibri"/>
                <a:ea typeface="Calibri" panose="020F0502020204030204" pitchFamily="34" charset="0"/>
                <a:cs typeface="Times New Roman"/>
              </a:rPr>
              <a:t>requirements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ounded Rectangle 10"/>
          <p:cNvSpPr>
            <a:spLocks noChangeArrowheads="1"/>
          </p:cNvSpPr>
          <p:nvPr/>
        </p:nvSpPr>
        <p:spPr bwMode="auto">
          <a:xfrm>
            <a:off x="2398251" y="3317185"/>
            <a:ext cx="1708612" cy="615950"/>
          </a:xfrm>
          <a:prstGeom prst="roundRect">
            <a:avLst>
              <a:gd name="adj" fmla="val 5079"/>
            </a:avLst>
          </a:prstGeom>
          <a:solidFill>
            <a:srgbClr val="0D70AC">
              <a:alpha val="20000"/>
            </a:srgbClr>
          </a:solidFill>
          <a:ln w="12700">
            <a:solidFill>
              <a:srgbClr val="0D70AC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D70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Co-ordinated used of on-site physical space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Elbow Connector 10"/>
          <p:cNvCxnSpPr>
            <a:stCxn id="6" idx="1"/>
            <a:endCxn id="5" idx="3"/>
          </p:cNvCxnSpPr>
          <p:nvPr/>
        </p:nvCxnSpPr>
        <p:spPr>
          <a:xfrm rot="10800000" flipV="1">
            <a:off x="1663947" y="2129733"/>
            <a:ext cx="742243" cy="1832559"/>
          </a:xfrm>
          <a:prstGeom prst="bentConnector3">
            <a:avLst/>
          </a:prstGeom>
          <a:ln w="57150">
            <a:solidFill>
              <a:srgbClr val="0D70A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10" idx="1"/>
            <a:endCxn id="5" idx="3"/>
          </p:cNvCxnSpPr>
          <p:nvPr/>
        </p:nvCxnSpPr>
        <p:spPr>
          <a:xfrm flipH="1">
            <a:off x="1663947" y="3625159"/>
            <a:ext cx="742242" cy="337133"/>
          </a:xfrm>
          <a:prstGeom prst="bentConnector3">
            <a:avLst>
              <a:gd name="adj1" fmla="val 50000"/>
            </a:avLst>
          </a:prstGeom>
          <a:ln w="57150">
            <a:solidFill>
              <a:srgbClr val="0D70A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cxnSpLocks/>
          </p:cNvCxnSpPr>
          <p:nvPr/>
        </p:nvCxnSpPr>
        <p:spPr>
          <a:xfrm rot="10800000">
            <a:off x="1656010" y="3962294"/>
            <a:ext cx="773993" cy="1038191"/>
          </a:xfrm>
          <a:prstGeom prst="bentConnector3">
            <a:avLst>
              <a:gd name="adj1" fmla="val 50000"/>
            </a:avLst>
          </a:prstGeom>
          <a:ln w="57150">
            <a:solidFill>
              <a:srgbClr val="0D70A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8" idx="1"/>
            <a:endCxn id="6" idx="3"/>
          </p:cNvCxnSpPr>
          <p:nvPr/>
        </p:nvCxnSpPr>
        <p:spPr>
          <a:xfrm rot="10800000">
            <a:off x="4114801" y="2129735"/>
            <a:ext cx="363808" cy="53"/>
          </a:xfrm>
          <a:prstGeom prst="bentConnector3">
            <a:avLst/>
          </a:prstGeom>
          <a:ln w="57150">
            <a:solidFill>
              <a:srgbClr val="1A9E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9"/>
          <p:cNvSpPr>
            <a:spLocks noChangeArrowheads="1"/>
          </p:cNvSpPr>
          <p:nvPr/>
        </p:nvSpPr>
        <p:spPr bwMode="auto">
          <a:xfrm>
            <a:off x="4478609" y="1729233"/>
            <a:ext cx="2926398" cy="801108"/>
          </a:xfrm>
          <a:prstGeom prst="roundRect">
            <a:avLst>
              <a:gd name="adj" fmla="val 5079"/>
            </a:avLst>
          </a:prstGeom>
          <a:solidFill>
            <a:srgbClr val="1A9ED9">
              <a:alpha val="10196"/>
            </a:srgbClr>
          </a:solidFill>
          <a:ln w="12700">
            <a:solidFill>
              <a:srgbClr val="1A9ED9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GB" altLang="en-US" sz="1100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 of services offered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GB" altLang="en-US" sz="1100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en-GB" altLang="en-US" sz="1100" i="0" u="none" strike="noStrike" cap="none" normalizeH="0" dirty="0">
                <a:ln>
                  <a:noFill/>
                </a:ln>
                <a:solidFill>
                  <a:srgbClr val="1A9E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emand for consultations</a:t>
            </a:r>
            <a:endParaRPr kumimoji="0" lang="en-GB" alt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GB" altLang="en-US" sz="1100" dirty="0">
                <a:solidFill>
                  <a:srgbClr val="1A9ED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Remote consultancy</a:t>
            </a:r>
            <a:endParaRPr kumimoji="0" lang="en-GB" alt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100" i="0" u="none" strike="noStrike" cap="none" normalizeH="0" baseline="0" dirty="0">
                <a:ln>
                  <a:noFill/>
                </a:ln>
                <a:solidFill>
                  <a:srgbClr val="1A9E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Off-site</a:t>
            </a:r>
            <a:r>
              <a:rPr kumimoji="0" lang="en-GB" altLang="en-US" sz="1100" i="0" u="none" strike="noStrike" cap="none" normalizeH="0" dirty="0">
                <a:ln>
                  <a:noFill/>
                </a:ln>
                <a:solidFill>
                  <a:srgbClr val="1A9E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alternatives</a:t>
            </a:r>
            <a:endParaRPr kumimoji="0" lang="en-GB" alt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ounded Rectangle 21"/>
          <p:cNvSpPr>
            <a:spLocks noChangeArrowheads="1"/>
          </p:cNvSpPr>
          <p:nvPr/>
        </p:nvSpPr>
        <p:spPr bwMode="auto">
          <a:xfrm>
            <a:off x="4502421" y="4519465"/>
            <a:ext cx="2926398" cy="1165648"/>
          </a:xfrm>
          <a:prstGeom prst="roundRect">
            <a:avLst>
              <a:gd name="adj" fmla="val 5079"/>
            </a:avLst>
          </a:prstGeom>
          <a:solidFill>
            <a:srgbClr val="1A9ED9">
              <a:alpha val="10196"/>
            </a:srgbClr>
          </a:solidFill>
          <a:ln w="12700">
            <a:solidFill>
              <a:srgbClr val="1A9ED9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GB" altLang="en-US" sz="1100" dirty="0">
                <a:solidFill>
                  <a:srgbClr val="1A9ED9"/>
                </a:solidFill>
                <a:latin typeface="Calibri"/>
                <a:ea typeface="Calibri" panose="020F0502020204030204" pitchFamily="34" charset="0"/>
                <a:cs typeface="Times New Roman"/>
              </a:rPr>
              <a:t>Patients understand FACTS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altLang="en-US" sz="1100" i="0" u="none" strike="noStrike" cap="none" normalizeH="0" baseline="0" dirty="0">
                <a:ln>
                  <a:noFill/>
                </a:ln>
                <a:solidFill>
                  <a:srgbClr val="1A9ED9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Carers/families</a:t>
            </a:r>
            <a:r>
              <a:rPr kumimoji="0" lang="en-GB" altLang="en-US" sz="1100" i="0" u="none" strike="noStrike" cap="none" normalizeH="0" dirty="0">
                <a:ln>
                  <a:noFill/>
                </a:ln>
                <a:solidFill>
                  <a:srgbClr val="1A9ED9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 accompanying patients on sites</a:t>
            </a:r>
            <a:endParaRPr lang="en-GB" altLang="en-US" sz="1100" i="0" u="none" strike="noStrike" cap="none" normalizeH="0" baseline="0" dirty="0">
              <a:ln>
                <a:noFill/>
              </a:ln>
              <a:solidFill>
                <a:srgbClr val="1A9ED9"/>
              </a:solidFill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GB" altLang="en-US" sz="1100" dirty="0">
                <a:solidFill>
                  <a:srgbClr val="1A9ED9"/>
                </a:solidFill>
                <a:latin typeface="Calibri"/>
                <a:ea typeface="Calibri" panose="020F0502020204030204" pitchFamily="34" charset="0"/>
                <a:cs typeface="Times New Roman"/>
              </a:rPr>
              <a:t>Patient navigation through sites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100" i="0" u="none" strike="noStrike" cap="none" normalizeH="0" baseline="0" dirty="0">
                <a:ln>
                  <a:noFill/>
                </a:ln>
                <a:solidFill>
                  <a:srgbClr val="1A9ED9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Management of waiting areas</a:t>
            </a:r>
            <a:endParaRPr lang="en-GB" altLang="en-US" sz="1100" i="0" u="none" strike="noStrike" cap="none" normalizeH="0" baseline="0" dirty="0">
              <a:ln>
                <a:noFill/>
              </a:ln>
              <a:solidFill>
                <a:srgbClr val="1A9ED9"/>
              </a:solidFill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dirty="0">
                <a:solidFill>
                  <a:srgbClr val="1A9ED9"/>
                </a:solidFill>
                <a:cs typeface="Times New Roman"/>
              </a:rPr>
              <a:t>Management of patients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dirty="0">
                <a:solidFill>
                  <a:srgbClr val="1A9ED9"/>
                </a:solidFill>
                <a:ea typeface="Calibri" panose="020F0502020204030204" pitchFamily="34" charset="0"/>
                <a:cs typeface="Times New Roman"/>
              </a:rPr>
              <a:t>Prevention and Infection control</a:t>
            </a:r>
            <a:endParaRPr lang="en-GB" altLang="en-US" sz="1100" dirty="0">
              <a:cs typeface="Times New Roman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altLang="en-US" sz="1100" b="1" i="0" u="none" strike="noStrike" cap="none" normalizeH="0" baseline="0" dirty="0">
              <a:ln>
                <a:noFill/>
              </a:ln>
              <a:solidFill>
                <a:srgbClr val="1A9E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ounded Rectangle 22"/>
          <p:cNvSpPr>
            <a:spLocks noChangeArrowheads="1"/>
          </p:cNvSpPr>
          <p:nvPr/>
        </p:nvSpPr>
        <p:spPr bwMode="auto">
          <a:xfrm>
            <a:off x="4502421" y="3204388"/>
            <a:ext cx="2926398" cy="855569"/>
          </a:xfrm>
          <a:prstGeom prst="roundRect">
            <a:avLst>
              <a:gd name="adj" fmla="val 5079"/>
            </a:avLst>
          </a:prstGeom>
          <a:solidFill>
            <a:srgbClr val="1A9ED9">
              <a:alpha val="10196"/>
            </a:srgbClr>
          </a:solidFill>
          <a:ln w="12700">
            <a:solidFill>
              <a:srgbClr val="1A9ED9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100" i="0" u="none" strike="noStrike" cap="none" normalizeH="0" baseline="0" dirty="0">
                <a:ln>
                  <a:noFill/>
                </a:ln>
                <a:solidFill>
                  <a:srgbClr val="1A9E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 and allocate</a:t>
            </a:r>
            <a:r>
              <a:rPr kumimoji="0" lang="en-GB" altLang="en-US" sz="1100" i="0" u="none" strike="noStrike" cap="none" normalizeH="0" dirty="0">
                <a:ln>
                  <a:noFill/>
                </a:ln>
                <a:solidFill>
                  <a:srgbClr val="1A9E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service need for space</a:t>
            </a:r>
            <a:endParaRPr kumimoji="0" lang="en-GB" alt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GB" altLang="en-US" sz="1100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clinics/types of clinics</a:t>
            </a:r>
            <a:endParaRPr kumimoji="0" lang="en-GB" altLang="en-US" sz="1100" i="0" u="none" strike="noStrike" cap="none" normalizeH="0" baseline="0" dirty="0">
              <a:ln>
                <a:noFill/>
              </a:ln>
              <a:solidFill>
                <a:srgbClr val="1A9E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GB" altLang="en-US" sz="1100" dirty="0">
                <a:solidFill>
                  <a:srgbClr val="1A9ED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Clinic times</a:t>
            </a:r>
            <a:endParaRPr kumimoji="0" lang="en-GB" alt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3" name="Rounded Rectangle 19"/>
          <p:cNvSpPr>
            <a:spLocks noChangeArrowheads="1"/>
          </p:cNvSpPr>
          <p:nvPr/>
        </p:nvSpPr>
        <p:spPr bwMode="auto">
          <a:xfrm>
            <a:off x="7829550" y="321837"/>
            <a:ext cx="4287565" cy="2307815"/>
          </a:xfrm>
          <a:prstGeom prst="roundRect">
            <a:avLst>
              <a:gd name="adj" fmla="val 2103"/>
            </a:avLst>
          </a:prstGeom>
          <a:solidFill>
            <a:schemeClr val="bg2">
              <a:lumMod val="50000"/>
              <a:alpha val="10196"/>
            </a:schemeClr>
          </a:solidFill>
          <a:ln w="12700">
            <a:solidFill>
              <a:schemeClr val="bg2">
                <a:lumMod val="50000"/>
              </a:schemeClr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050" dirty="0" smtClean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</a:rPr>
              <a:t>Identify and stop pathways with low impact on positive patient outcomes or do not prevent harming patients (use </a:t>
            </a:r>
            <a:r>
              <a:rPr lang="en-GB" altLang="en-US" sz="1050" dirty="0" smtClean="0">
                <a:solidFill>
                  <a:srgbClr val="595959"/>
                </a:solidFill>
                <a:cs typeface="Times New Roman"/>
                <a:hlinkClick r:id="rId2"/>
              </a:rPr>
              <a:t>EQUIP</a:t>
            </a:r>
            <a:r>
              <a:rPr lang="en-GB" altLang="en-US" sz="1050" dirty="0" smtClean="0">
                <a:solidFill>
                  <a:srgbClr val="595959"/>
                </a:solidFill>
                <a:cs typeface="Times New Roman"/>
              </a:rPr>
              <a:t> </a:t>
            </a:r>
            <a:r>
              <a:rPr lang="en-GB" altLang="en-US" sz="1050" dirty="0">
                <a:solidFill>
                  <a:srgbClr val="595959"/>
                </a:solidFill>
                <a:cs typeface="Times New Roman"/>
              </a:rPr>
              <a:t>for effective quality </a:t>
            </a:r>
            <a:r>
              <a:rPr lang="en-GB" altLang="en-US" sz="1050" dirty="0" smtClean="0">
                <a:solidFill>
                  <a:srgbClr val="595959"/>
                </a:solidFill>
                <a:cs typeface="Times New Roman"/>
              </a:rPr>
              <a:t>pathways)</a:t>
            </a:r>
            <a:r>
              <a:rPr lang="en-GB" altLang="en-US" sz="1050" dirty="0">
                <a:solidFill>
                  <a:srgbClr val="595959"/>
                </a:solidFill>
                <a:cs typeface="Times New Roman"/>
              </a:rPr>
              <a:t> </a:t>
            </a:r>
            <a:endParaRPr lang="en-GB" altLang="en-US" sz="1050" dirty="0">
              <a:solidFill>
                <a:srgbClr val="FF0000"/>
              </a:solidFill>
              <a:latin typeface="Calibri"/>
              <a:cs typeface="Times New Roman"/>
            </a:endParaRPr>
          </a:p>
          <a:p>
            <a:pPr marL="90170" indent="-90170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GB" sz="1050" dirty="0" smtClean="0">
                <a:solidFill>
                  <a:srgbClr val="595959"/>
                </a:solidFill>
                <a:latin typeface="Calibri"/>
                <a:cs typeface="Times New Roman"/>
              </a:rPr>
              <a:t>Patient </a:t>
            </a:r>
            <a:r>
              <a:rPr lang="en-GB" sz="1050" dirty="0">
                <a:solidFill>
                  <a:srgbClr val="595959"/>
                </a:solidFill>
                <a:latin typeface="Calibri"/>
                <a:cs typeface="Times New Roman"/>
              </a:rPr>
              <a:t>educational resources to support self-management (</a:t>
            </a:r>
            <a:r>
              <a:rPr lang="en-GB" sz="1050" dirty="0">
                <a:solidFill>
                  <a:srgbClr val="595959"/>
                </a:solidFill>
                <a:latin typeface="Calibri"/>
                <a:cs typeface="Times New Roman"/>
                <a:hlinkClick r:id="rId3"/>
              </a:rPr>
              <a:t>videos</a:t>
            </a:r>
            <a:r>
              <a:rPr lang="en-GB" sz="1050" dirty="0">
                <a:solidFill>
                  <a:srgbClr val="595959"/>
                </a:solidFill>
                <a:latin typeface="Calibri"/>
                <a:cs typeface="Times New Roman"/>
              </a:rPr>
              <a:t> and </a:t>
            </a:r>
            <a:r>
              <a:rPr lang="en-GB" sz="1050" dirty="0">
                <a:solidFill>
                  <a:srgbClr val="595959"/>
                </a:solidFill>
                <a:latin typeface="Calibri"/>
                <a:cs typeface="Times New Roman"/>
                <a:hlinkClick r:id="rId4"/>
              </a:rPr>
              <a:t>resources</a:t>
            </a:r>
            <a:r>
              <a:rPr lang="en-GB" sz="1050" dirty="0">
                <a:solidFill>
                  <a:srgbClr val="595959"/>
                </a:solidFill>
                <a:latin typeface="Calibri"/>
                <a:cs typeface="Times New Roman"/>
              </a:rPr>
              <a:t>)</a:t>
            </a:r>
            <a:endParaRPr lang="en-GB" altLang="en-US" sz="1050" dirty="0">
              <a:solidFill>
                <a:srgbClr val="595959"/>
              </a:solidFill>
              <a:latin typeface="Calibri"/>
              <a:cs typeface="Times New Roman"/>
            </a:endParaRPr>
          </a:p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</a:rPr>
              <a:t>Work with primary care to transfer management to a 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  <a:hlinkClick r:id="rId5"/>
              </a:rPr>
              <a:t>community setting</a:t>
            </a:r>
            <a:endParaRPr lang="en-GB" altLang="en-US" sz="1050" dirty="0">
              <a:solidFill>
                <a:srgbClr val="595959"/>
              </a:solidFill>
              <a:latin typeface="Calibri"/>
              <a:cs typeface="Times New Roman"/>
            </a:endParaRPr>
          </a:p>
          <a:p>
            <a:pPr marL="90170" lvl="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</a:rPr>
              <a:t>Review and update referral guidance to reduce inappropriate referrals</a:t>
            </a:r>
          </a:p>
          <a:p>
            <a:pPr marL="90170" lvl="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</a:rPr>
              <a:t>Implement 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  <a:hlinkClick r:id="rId6"/>
              </a:rPr>
              <a:t>Active Clinical Referral Triage 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</a:rPr>
              <a:t>to </a:t>
            </a:r>
            <a:r>
              <a:rPr lang="en-GB" altLang="en-US" sz="1050" dirty="0" smtClean="0">
                <a:solidFill>
                  <a:srgbClr val="595959"/>
                </a:solidFill>
                <a:latin typeface="Calibri"/>
                <a:cs typeface="Times New Roman"/>
              </a:rPr>
              <a:t>vet 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</a:rPr>
              <a:t>referrals (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  <a:hlinkClick r:id="rId7"/>
              </a:rPr>
              <a:t>case study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</a:rPr>
              <a:t>)</a:t>
            </a:r>
          </a:p>
          <a:p>
            <a:pPr marL="90170" lvl="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altLang="en-US" sz="105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/>
                <a:cs typeface="Times New Roman"/>
              </a:rPr>
              <a:t>Validate waiting list to remove patients no longer</a:t>
            </a:r>
            <a:r>
              <a:rPr kumimoji="0" lang="en-GB" altLang="en-US" sz="1050" i="0" u="none" strike="noStrike" cap="none" normalizeH="0" dirty="0">
                <a:ln>
                  <a:noFill/>
                </a:ln>
                <a:solidFill>
                  <a:srgbClr val="595959"/>
                </a:solidFill>
                <a:effectLst/>
                <a:latin typeface="Calibri"/>
                <a:cs typeface="Times New Roman"/>
              </a:rPr>
              <a:t> needing an appointment</a:t>
            </a:r>
            <a:endParaRPr lang="en-GB" altLang="en-US" sz="1050" i="0" u="none" strike="noStrike" cap="none" normalizeH="0" dirty="0">
              <a:ln>
                <a:noFill/>
              </a:ln>
              <a:solidFill>
                <a:srgbClr val="595959"/>
              </a:solidFill>
              <a:effectLst/>
              <a:latin typeface="Calibri"/>
              <a:cs typeface="Times New Roman"/>
            </a:endParaRPr>
          </a:p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</a:rPr>
              <a:t>Remote or off-site/outside delivery of clinics and testing facilities </a:t>
            </a:r>
            <a:r>
              <a:rPr lang="en-GB" altLang="en-US" sz="1050" dirty="0" smtClean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</a:rPr>
              <a:t>(such 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</a:rPr>
              <a:t>as 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  <a:hlinkClick r:id="rId8"/>
              </a:rPr>
              <a:t>drive-thru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</a:rPr>
              <a:t>, 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  <a:hlinkClick r:id="rId9"/>
              </a:rPr>
              <a:t>vans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</a:rPr>
              <a:t>, 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  <a:hlinkClick r:id="rId10"/>
              </a:rPr>
              <a:t>telephone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</a:rPr>
              <a:t> and 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  <a:hlinkClick r:id="rId11"/>
              </a:rPr>
              <a:t>NHS Near 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  <a:hlinkClick r:id="rId11"/>
              </a:rPr>
              <a:t>Me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</a:rPr>
              <a:t>)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</a:rPr>
              <a:t>  </a:t>
            </a:r>
            <a:endParaRPr lang="en-GB" altLang="en-US" sz="1050" dirty="0">
              <a:solidFill>
                <a:srgbClr val="595959"/>
              </a:solidFill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050" dirty="0" smtClean="0">
                <a:solidFill>
                  <a:srgbClr val="595959"/>
                </a:solidFill>
                <a:latin typeface="Calibri"/>
                <a:cs typeface="Times New Roman"/>
              </a:rPr>
              <a:t>Online 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</a:rPr>
              <a:t>platform </a:t>
            </a:r>
            <a:r>
              <a:rPr lang="en-GB" altLang="en-US" sz="1050" dirty="0">
                <a:solidFill>
                  <a:srgbClr val="595959"/>
                </a:solidFill>
                <a:cs typeface="Times New Roman"/>
              </a:rPr>
              <a:t>or </a:t>
            </a:r>
            <a:r>
              <a:rPr lang="en-GB" altLang="en-US" sz="1050" dirty="0">
                <a:solidFill>
                  <a:srgbClr val="595959"/>
                </a:solidFill>
                <a:cs typeface="Times New Roman"/>
                <a:hlinkClick r:id="rId12"/>
              </a:rPr>
              <a:t>apps</a:t>
            </a:r>
            <a:r>
              <a:rPr lang="en-GB" altLang="en-US" sz="1050" dirty="0">
                <a:solidFill>
                  <a:srgbClr val="595959"/>
                </a:solidFill>
                <a:cs typeface="Times New Roman"/>
              </a:rPr>
              <a:t> for receiving results and self-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</a:rPr>
              <a:t>management of long term conditions</a:t>
            </a:r>
            <a:endParaRPr lang="en-GB" altLang="en-US" sz="1050" i="0" u="none" strike="noStrike" cap="none" normalizeH="0" dirty="0">
              <a:ln>
                <a:noFill/>
              </a:ln>
              <a:solidFill>
                <a:srgbClr val="595959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2" name="Rounded Rectangle 19"/>
          <p:cNvSpPr>
            <a:spLocks noChangeArrowheads="1"/>
          </p:cNvSpPr>
          <p:nvPr/>
        </p:nvSpPr>
        <p:spPr bwMode="auto">
          <a:xfrm>
            <a:off x="7829549" y="2673611"/>
            <a:ext cx="4287565" cy="1284431"/>
          </a:xfrm>
          <a:prstGeom prst="roundRect">
            <a:avLst>
              <a:gd name="adj" fmla="val 2741"/>
            </a:avLst>
          </a:prstGeom>
          <a:solidFill>
            <a:schemeClr val="bg2">
              <a:lumMod val="50000"/>
              <a:alpha val="10196"/>
            </a:schemeClr>
          </a:solidFill>
          <a:ln w="12700">
            <a:solidFill>
              <a:schemeClr val="bg2">
                <a:lumMod val="50000"/>
              </a:schemeClr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  <a:hlinkClick r:id="rId1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Spaghetti 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  <a:hlinkClick r:id="rId13"/>
              </a:rPr>
              <a:t>diagram/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  <a:hlinkClick r:id="rId1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mapping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</a:rPr>
              <a:t> to identify how to streamline required space </a:t>
            </a:r>
            <a:endParaRPr lang="en-US" dirty="0"/>
          </a:p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050" dirty="0">
                <a:solidFill>
                  <a:srgbClr val="595959"/>
                </a:solidFill>
                <a:latin typeface="Calibri" panose="020F0502020204030204" pitchFamily="34" charset="0"/>
                <a:cs typeface="Times New Roman" panose="02020603050405020304" pitchFamily="18" charset="0"/>
                <a:hlinkClick r:id="rId14"/>
              </a:rPr>
              <a:t>Last 10 patients tool</a:t>
            </a:r>
            <a:r>
              <a:rPr lang="en-GB" altLang="en-US" sz="1050" dirty="0">
                <a:solidFill>
                  <a:srgbClr val="59595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</a:rPr>
              <a:t>to inform calculation of space requirement </a:t>
            </a:r>
            <a:r>
              <a:rPr lang="en-GB" altLang="en-US" sz="1050" dirty="0">
                <a:solidFill>
                  <a:srgbClr val="59595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altLang="en-US" sz="1050" dirty="0">
                <a:solidFill>
                  <a:srgbClr val="595959"/>
                </a:solidFill>
                <a:latin typeface="Calibri" panose="020F0502020204030204" pitchFamily="34" charset="0"/>
                <a:cs typeface="Times New Roman" panose="02020603050405020304" pitchFamily="18" charset="0"/>
                <a:hlinkClick r:id="rId15"/>
              </a:rPr>
              <a:t>case study</a:t>
            </a:r>
            <a:r>
              <a:rPr lang="en-GB" altLang="en-US" sz="1050" dirty="0">
                <a:solidFill>
                  <a:srgbClr val="59595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altLang="en-US" sz="1050" i="0" u="none" strike="noStrike" cap="none" normalizeH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Plan using facilities checklists and c</a:t>
            </a:r>
            <a:r>
              <a:rPr lang="en-GB" altLang="en-US" sz="1050" dirty="0">
                <a:solidFill>
                  <a:srgbClr val="59595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entralised room/space booking system</a:t>
            </a:r>
            <a:endParaRPr lang="en-GB" altLang="en-US" sz="1050" i="0" u="none" strike="noStrike" cap="none" normalizeH="0" dirty="0">
              <a:ln>
                <a:noFill/>
              </a:ln>
              <a:solidFill>
                <a:srgbClr val="595959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050" dirty="0">
                <a:solidFill>
                  <a:srgbClr val="595959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Regular huddles to identify allocation issues and troubleshoot</a:t>
            </a:r>
          </a:p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altLang="en-US" sz="1050" i="0" u="none" strike="noStrike" cap="none" normalizeH="0" dirty="0">
                <a:ln>
                  <a:noFill/>
                </a:ln>
                <a:solidFill>
                  <a:srgbClr val="595959"/>
                </a:solidFill>
                <a:effectLst/>
                <a:latin typeface="Calibri"/>
                <a:cs typeface="Times New Roman"/>
              </a:rPr>
              <a:t>Consolidate clinic types to reduce number of different clinics</a:t>
            </a:r>
            <a:endParaRPr lang="en-GB" altLang="en-US" sz="1050" i="0" u="none" strike="noStrike" cap="none" normalizeH="0" dirty="0">
              <a:ln>
                <a:noFill/>
              </a:ln>
              <a:solidFill>
                <a:srgbClr val="595959"/>
              </a:solidFill>
              <a:effectLst/>
              <a:latin typeface="Calibri"/>
              <a:cs typeface="Times New Roman"/>
            </a:endParaRPr>
          </a:p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050" dirty="0">
                <a:solidFill>
                  <a:srgbClr val="595959"/>
                </a:solidFill>
                <a:latin typeface="Calibri" panose="020F0502020204030204" pitchFamily="34" charset="0"/>
                <a:cs typeface="Times New Roman" panose="02020603050405020304" pitchFamily="18" charset="0"/>
                <a:hlinkClick r:id="rId16"/>
              </a:rPr>
              <a:t>Spread clinics out over evening and weekends</a:t>
            </a:r>
            <a:endParaRPr lang="en-GB" altLang="en-US" sz="1050" dirty="0">
              <a:solidFill>
                <a:srgbClr val="595959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8" name="Rounded Rectangle 19"/>
          <p:cNvSpPr>
            <a:spLocks noChangeArrowheads="1"/>
          </p:cNvSpPr>
          <p:nvPr/>
        </p:nvSpPr>
        <p:spPr bwMode="auto">
          <a:xfrm>
            <a:off x="7829549" y="4215482"/>
            <a:ext cx="4287565" cy="2397531"/>
          </a:xfrm>
          <a:prstGeom prst="roundRect">
            <a:avLst>
              <a:gd name="adj" fmla="val 2182"/>
            </a:avLst>
          </a:prstGeom>
          <a:solidFill>
            <a:schemeClr val="bg2">
              <a:lumMod val="50000"/>
              <a:alpha val="10196"/>
            </a:schemeClr>
          </a:solidFill>
          <a:ln w="12700">
            <a:solidFill>
              <a:schemeClr val="bg2">
                <a:lumMod val="50000"/>
              </a:schemeClr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  <a:hlinkClick r:id="rId17"/>
              </a:rPr>
              <a:t>Improved patient information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ea typeface="Calibri" panose="020F0502020204030204" pitchFamily="34" charset="0"/>
                <a:cs typeface="Times New Roman"/>
              </a:rPr>
              <a:t> before appointment on what to expect</a:t>
            </a:r>
            <a:endParaRPr lang="en-US" dirty="0">
              <a:solidFill>
                <a:srgbClr val="595959"/>
              </a:solidFill>
              <a:latin typeface="Calibri"/>
              <a:cs typeface="Times New Roman"/>
            </a:endParaRPr>
          </a:p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GB" sz="1050" dirty="0">
                <a:solidFill>
                  <a:srgbClr val="595959"/>
                </a:solidFill>
                <a:latin typeface="Calibri"/>
                <a:cs typeface="Times New Roman"/>
                <a:hlinkClick r:id="rId10"/>
              </a:rPr>
              <a:t>pre-clinic telephone consultations </a:t>
            </a:r>
            <a:r>
              <a:rPr lang="en-GB" sz="1050" dirty="0">
                <a:solidFill>
                  <a:srgbClr val="595959"/>
                </a:solidFill>
                <a:latin typeface="Calibri"/>
                <a:cs typeface="Times New Roman"/>
              </a:rPr>
              <a:t>to discuss patient </a:t>
            </a:r>
            <a:r>
              <a:rPr lang="en-GB" sz="1050" dirty="0" smtClean="0">
                <a:solidFill>
                  <a:srgbClr val="595959"/>
                </a:solidFill>
                <a:latin typeface="Calibri"/>
                <a:cs typeface="Times New Roman"/>
              </a:rPr>
              <a:t>history, </a:t>
            </a:r>
            <a:r>
              <a:rPr lang="en-GB" sz="1050" dirty="0" err="1" smtClean="0">
                <a:solidFill>
                  <a:srgbClr val="595959"/>
                </a:solidFill>
                <a:latin typeface="Calibri"/>
                <a:cs typeface="Times New Roman"/>
              </a:rPr>
              <a:t>etc</a:t>
            </a:r>
            <a:r>
              <a:rPr lang="en-GB" sz="1050" dirty="0" smtClean="0">
                <a:solidFill>
                  <a:srgbClr val="595959"/>
                </a:solidFill>
                <a:latin typeface="Calibri"/>
                <a:cs typeface="Times New Roman"/>
              </a:rPr>
              <a:t> </a:t>
            </a:r>
            <a:r>
              <a:rPr lang="en-GB" sz="1050" dirty="0">
                <a:solidFill>
                  <a:srgbClr val="595959"/>
                </a:solidFill>
                <a:latin typeface="Calibri"/>
                <a:cs typeface="Times New Roman"/>
              </a:rPr>
              <a:t>and inform them what to expect for the appointment</a:t>
            </a:r>
            <a:endParaRPr lang="en-GB" altLang="en-US" sz="1050" dirty="0">
              <a:solidFill>
                <a:srgbClr val="595959"/>
              </a:solidFill>
              <a:latin typeface="Calibri"/>
              <a:cs typeface="Times New Roman"/>
            </a:endParaRPr>
          </a:p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</a:rPr>
              <a:t>Improved on-site 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  <a:hlinkClick r:id="rId18"/>
              </a:rPr>
              <a:t>signage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</a:rPr>
              <a:t> on infection control and directions to clinics</a:t>
            </a:r>
          </a:p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</a:rPr>
              <a:t>Coloured lines on wall/floors for patients to follow direct to </a:t>
            </a:r>
            <a:r>
              <a:rPr lang="en-GB" altLang="en-US" sz="1050" dirty="0" smtClean="0">
                <a:solidFill>
                  <a:srgbClr val="595959"/>
                </a:solidFill>
                <a:latin typeface="Calibri"/>
                <a:cs typeface="Times New Roman"/>
              </a:rPr>
              <a:t>clinics</a:t>
            </a:r>
            <a:endParaRPr lang="en-GB" altLang="en-US" sz="1050" dirty="0">
              <a:solidFill>
                <a:srgbClr val="595959"/>
              </a:solidFill>
              <a:latin typeface="Calibri"/>
              <a:cs typeface="Times New Roman"/>
            </a:endParaRPr>
          </a:p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</a:rPr>
              <a:t>Concierge to help patients navigate directly </a:t>
            </a:r>
            <a:endParaRPr lang="en-GB" altLang="en-US" sz="1050" dirty="0" smtClean="0">
              <a:solidFill>
                <a:srgbClr val="595959"/>
              </a:solidFill>
              <a:latin typeface="Calibri"/>
              <a:cs typeface="Times New Roman"/>
            </a:endParaRPr>
          </a:p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050" dirty="0" smtClean="0">
                <a:solidFill>
                  <a:srgbClr val="595959"/>
                </a:solidFill>
                <a:latin typeface="Calibri"/>
                <a:cs typeface="Times New Roman"/>
              </a:rPr>
              <a:t>Car 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</a:rPr>
              <a:t>park waiting rooms </a:t>
            </a:r>
            <a:endParaRPr lang="en-GB" altLang="en-US" sz="1050" dirty="0">
              <a:solidFill>
                <a:srgbClr val="FF0000"/>
              </a:solidFill>
              <a:latin typeface="Calibri"/>
              <a:cs typeface="Times New Roman"/>
            </a:endParaRPr>
          </a:p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050" dirty="0" smtClean="0">
                <a:solidFill>
                  <a:srgbClr val="595959"/>
                </a:solidFill>
                <a:latin typeface="Calibri"/>
                <a:cs typeface="Times New Roman"/>
              </a:rPr>
              <a:t>Redesign </a:t>
            </a:r>
            <a:r>
              <a:rPr lang="en-GB" altLang="en-US" sz="1050" dirty="0">
                <a:solidFill>
                  <a:srgbClr val="595959"/>
                </a:solidFill>
                <a:latin typeface="Calibri"/>
                <a:cs typeface="Times New Roman"/>
              </a:rPr>
              <a:t>seating in waiting rooms (increased space and screens)</a:t>
            </a:r>
          </a:p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GB" sz="1050" dirty="0">
                <a:solidFill>
                  <a:srgbClr val="595959"/>
                </a:solidFill>
                <a:ea typeface="Calibri" panose="020F0502020204030204" pitchFamily="34" charset="0"/>
                <a:cs typeface="Calibri"/>
              </a:rPr>
              <a:t>Use value stream mapping to redesign pathways to reduce number of on-</a:t>
            </a:r>
            <a:r>
              <a:rPr lang="en-GB" sz="1050" dirty="0">
                <a:solidFill>
                  <a:srgbClr val="595959"/>
                </a:solidFill>
                <a:cs typeface="Calibri"/>
              </a:rPr>
              <a:t>site consultations in the pathway </a:t>
            </a:r>
            <a:endParaRPr lang="en-US" sz="1050" dirty="0">
              <a:solidFill>
                <a:srgbClr val="595959"/>
              </a:solidFill>
              <a:cs typeface="Calibri"/>
            </a:endParaRPr>
          </a:p>
          <a:p>
            <a:pPr marL="90170" indent="-90170" eaLnBrk="0" fontAlgn="base" hangingPunct="0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GB" sz="1050" dirty="0">
                <a:solidFill>
                  <a:srgbClr val="595959"/>
                </a:solidFill>
                <a:cs typeface="Calibri"/>
              </a:rPr>
              <a:t>Multidisciplinary </a:t>
            </a:r>
            <a:r>
              <a:rPr lang="en-GB" sz="1050" dirty="0">
                <a:solidFill>
                  <a:srgbClr val="595959"/>
                </a:solidFill>
                <a:cs typeface="Calibri"/>
                <a:hlinkClick r:id="rId19"/>
              </a:rPr>
              <a:t>one-stop appointments</a:t>
            </a:r>
            <a:endParaRPr lang="en-GB" sz="1050" dirty="0">
              <a:solidFill>
                <a:srgbClr val="595959"/>
              </a:solidFill>
              <a:cs typeface="Calibri"/>
            </a:endParaRPr>
          </a:p>
          <a:p>
            <a:pPr marL="90170" indent="-90170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GB" sz="1050" dirty="0">
                <a:solidFill>
                  <a:srgbClr val="595959"/>
                </a:solidFill>
                <a:cs typeface="Calibri"/>
              </a:rPr>
              <a:t>Establish local SOPs for prevention and infection control </a:t>
            </a:r>
          </a:p>
          <a:p>
            <a:pPr marL="90170" indent="-90170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GB" sz="1050" dirty="0">
                <a:solidFill>
                  <a:srgbClr val="595959"/>
                </a:solidFill>
                <a:cs typeface="Calibri"/>
              </a:rPr>
              <a:t>Equipment procedures to stop moving equipment from one room to another</a:t>
            </a:r>
          </a:p>
        </p:txBody>
      </p:sp>
      <p:cxnSp>
        <p:nvCxnSpPr>
          <p:cNvPr id="25" name="Elbow Connector 21">
            <a:extLst>
              <a:ext uri="{FF2B5EF4-FFF2-40B4-BE49-F238E27FC236}">
                <a16:creationId xmlns:a16="http://schemas.microsoft.com/office/drawing/2014/main" id="{8E0CE56F-497A-4D9E-8647-9BD5F603BABE}"/>
              </a:ext>
            </a:extLst>
          </p:cNvPr>
          <p:cNvCxnSpPr>
            <a:cxnSpLocks/>
          </p:cNvCxnSpPr>
          <p:nvPr/>
        </p:nvCxnSpPr>
        <p:spPr>
          <a:xfrm flipH="1">
            <a:off x="4194176" y="4997423"/>
            <a:ext cx="292370" cy="924"/>
          </a:xfrm>
          <a:prstGeom prst="bentConnector3">
            <a:avLst/>
          </a:prstGeom>
          <a:ln w="57150">
            <a:solidFill>
              <a:srgbClr val="1A9E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16">
            <a:extLst>
              <a:ext uri="{FF2B5EF4-FFF2-40B4-BE49-F238E27FC236}">
                <a16:creationId xmlns:a16="http://schemas.microsoft.com/office/drawing/2014/main" id="{9F0C7992-075A-45E5-A46F-29C0AD92C9D1}"/>
              </a:ext>
            </a:extLst>
          </p:cNvPr>
          <p:cNvCxnSpPr>
            <a:cxnSpLocks/>
          </p:cNvCxnSpPr>
          <p:nvPr/>
        </p:nvCxnSpPr>
        <p:spPr>
          <a:xfrm rot="10800000">
            <a:off x="4122739" y="3629921"/>
            <a:ext cx="363808" cy="53"/>
          </a:xfrm>
          <a:prstGeom prst="bentConnector3">
            <a:avLst/>
          </a:prstGeom>
          <a:ln w="57150">
            <a:solidFill>
              <a:srgbClr val="1A9E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16">
            <a:extLst>
              <a:ext uri="{FF2B5EF4-FFF2-40B4-BE49-F238E27FC236}">
                <a16:creationId xmlns:a16="http://schemas.microsoft.com/office/drawing/2014/main" id="{FEAC0CB3-48D5-4BEA-A783-8C4F7CADC337}"/>
              </a:ext>
            </a:extLst>
          </p:cNvPr>
          <p:cNvCxnSpPr>
            <a:cxnSpLocks/>
          </p:cNvCxnSpPr>
          <p:nvPr/>
        </p:nvCxnSpPr>
        <p:spPr>
          <a:xfrm rot="10800000">
            <a:off x="7464427" y="2137671"/>
            <a:ext cx="363808" cy="53"/>
          </a:xfrm>
          <a:prstGeom prst="bentConnector3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16">
            <a:extLst>
              <a:ext uri="{FF2B5EF4-FFF2-40B4-BE49-F238E27FC236}">
                <a16:creationId xmlns:a16="http://schemas.microsoft.com/office/drawing/2014/main" id="{BA835BD8-C461-4170-AD1B-FB2469812FE5}"/>
              </a:ext>
            </a:extLst>
          </p:cNvPr>
          <p:cNvCxnSpPr>
            <a:cxnSpLocks/>
          </p:cNvCxnSpPr>
          <p:nvPr/>
        </p:nvCxnSpPr>
        <p:spPr>
          <a:xfrm rot="10800000">
            <a:off x="7464426" y="4987233"/>
            <a:ext cx="363808" cy="53"/>
          </a:xfrm>
          <a:prstGeom prst="bentConnector3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16">
            <a:extLst>
              <a:ext uri="{FF2B5EF4-FFF2-40B4-BE49-F238E27FC236}">
                <a16:creationId xmlns:a16="http://schemas.microsoft.com/office/drawing/2014/main" id="{A69FE471-AAF7-4293-B77A-762B76DEDD44}"/>
              </a:ext>
            </a:extLst>
          </p:cNvPr>
          <p:cNvCxnSpPr>
            <a:cxnSpLocks/>
          </p:cNvCxnSpPr>
          <p:nvPr/>
        </p:nvCxnSpPr>
        <p:spPr>
          <a:xfrm rot="10800000">
            <a:off x="7464426" y="3471170"/>
            <a:ext cx="363808" cy="53"/>
          </a:xfrm>
          <a:prstGeom prst="bentConnector3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105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308F779970F84C843AB55D933EB081" ma:contentTypeVersion="11" ma:contentTypeDescription="Create a new document." ma:contentTypeScope="" ma:versionID="49abe7ce68c5ddca7d4367c86a491606">
  <xsd:schema xmlns:xsd="http://www.w3.org/2001/XMLSchema" xmlns:xs="http://www.w3.org/2001/XMLSchema" xmlns:p="http://schemas.microsoft.com/office/2006/metadata/properties" xmlns:ns2="25793f7a-a37b-4e1c-b9fe-39e28de9fedb" targetNamespace="http://schemas.microsoft.com/office/2006/metadata/properties" ma:root="true" ma:fieldsID="98fe356601292418ecacda7ee7fefec8" ns2:_="">
    <xsd:import namespace="25793f7a-a37b-4e1c-b9fe-39e28de9fe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Open_x0020_to_x0020_everyon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793f7a-a37b-4e1c-b9fe-39e28de9f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Open_x0020_to_x0020_everyone" ma:index="10" nillable="true" ma:displayName="All Members" ma:default="1" ma:internalName="Open_x0020_to_x0020_everyone">
      <xsd:simpleType>
        <xsd:restriction base="dms:Boolean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en_x0020_to_x0020_everyone xmlns="25793f7a-a37b-4e1c-b9fe-39e28de9fedb">true</Open_x0020_to_x0020_everyone>
  </documentManagement>
</p:properties>
</file>

<file path=customXml/itemProps1.xml><?xml version="1.0" encoding="utf-8"?>
<ds:datastoreItem xmlns:ds="http://schemas.openxmlformats.org/officeDocument/2006/customXml" ds:itemID="{7E5E92FC-23B4-4B54-8302-8A797A6C3B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93926A-827D-4A90-AFA8-D54A139EC7C1}">
  <ds:schemaRefs>
    <ds:schemaRef ds:uri="25793f7a-a37b-4e1c-b9fe-39e28de9fed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D023743-8021-4411-95BF-13A47E3B7F8D}">
  <ds:schemaRefs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25793f7a-a37b-4e1c-b9fe-39e28de9fed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361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Healthcare Improvement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Monaghan</dc:creator>
  <cp:lastModifiedBy>Thomas Monaghan (NHS Healthcare Improvement Scotland)</cp:lastModifiedBy>
  <cp:revision>7</cp:revision>
  <cp:lastPrinted>2020-09-08T16:07:40Z</cp:lastPrinted>
  <dcterms:created xsi:type="dcterms:W3CDTF">2020-09-08T13:59:49Z</dcterms:created>
  <dcterms:modified xsi:type="dcterms:W3CDTF">2020-12-02T23:55:10Z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0x010100B4308F779970F84C843AB55D933EB081</vt:lpwstr>
  </property>
</Properties>
</file>