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4"/>
  </p:sldMasterIdLst>
  <p:sldIdLst>
    <p:sldId id="258" r:id="rId5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illa Somers (NHS Healthcare Improvement Scotland)" initials="CS" lastIdx="8" clrIdx="0">
    <p:extLst>
      <p:ext uri="{19B8F6BF-5375-455C-9EA6-DF929625EA0E}">
        <p15:presenceInfo xmlns:p15="http://schemas.microsoft.com/office/powerpoint/2012/main" userId="S::camilla.somers@his.nhs.scot::5bbd5263-1760-4a8a-8843-de1b96cc97c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9ED9"/>
    <a:srgbClr val="767171"/>
    <a:srgbClr val="004380"/>
    <a:srgbClr val="0D70A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86D28-257B-4C7E-B5E4-7DCABA2AF86A}" v="176" dt="2020-09-29T09:47:15.290"/>
    <p1510:client id="{40C41473-0366-435C-B691-B54A9ADC3280}" v="10" dt="2020-09-09T07:47:47.399"/>
    <p1510:client id="{428EF491-FE33-43D8-E0DB-57EF1760C94B}" v="7" dt="2020-09-09T08:04:33.696"/>
    <p1510:client id="{8E733B2D-6404-4959-28A8-2E83091285A6}" v="16" dt="2020-09-09T07:22:05.913"/>
    <p1510:client id="{B8A9F39C-CBBE-4191-3B20-8F567A67508E}" v="49" dt="2020-09-08T16:39:01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Monaghan (NHS Healthcare Improvement Scotland)" userId="S::thomas.monaghan@his.nhs.scot::1ba29a41-d478-4e39-9b59-400335123f06" providerId="AD" clId="Web-{22C86D28-257B-4C7E-B5E4-7DCABA2AF86A}"/>
    <pc:docChg chg="modSld">
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22C86D28-257B-4C7E-B5E4-7DCABA2AF86A}" dt="2020-09-29T09:47:15.290" v="170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22C86D28-257B-4C7E-B5E4-7DCABA2AF86A}" dt="2020-09-29T09:12:34.033" v="17" actId="20577"/>
          <ac:spMkLst>
            <pc:docMk/>
            <pc:sldMk cId="3322105818" sldId="256"/>
            <ac:spMk id="5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13:38.847" v="37" actId="20577"/>
          <ac:spMkLst>
            <pc:docMk/>
            <pc:sldMk cId="3322105818" sldId="256"/>
            <ac:spMk id="7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spMkLst>
            <pc:docMk/>
            <pc:sldMk cId="3322105818" sldId="256"/>
            <ac:spMk id="19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590" v="166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36" v="167"/>
          <ac:spMkLst>
            <pc:docMk/>
            <pc:sldMk cId="3322105818" sldId="256"/>
            <ac:spMk id="132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29:40.668" v="168"/>
          <ac:spMkLst>
            <pc:docMk/>
            <pc:sldMk cId="3322105818" sldId="256"/>
            <ac:spMk id="138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22C86D28-257B-4C7E-B5E4-7DCABA2AF86A}" dt="2020-09-29T09:47:15.290" v="170" actId="20577"/>
          <ac:spMkLst>
            <pc:docMk/>
            <pc:sldMk cId="3322105818" sldId="256"/>
            <ac:spMk id="142" creationId="{00000000-0000-0000-0000-000000000000}"/>
          </ac:spMkLst>
        </pc:sp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24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44.213" v="146" actId="14100"/>
          <ac:cxnSpMkLst>
            <pc:docMk/>
            <pc:sldMk cId="3322105818" sldId="256"/>
            <ac:cxnSpMk id="118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885" v="147" actId="1076"/>
          <ac:cxnSpMkLst>
            <pc:docMk/>
            <pc:sldMk cId="3322105818" sldId="256"/>
            <ac:cxnSpMk id="133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8:56.948" v="148" actId="1076"/>
          <ac:cxnSpMkLst>
            <pc:docMk/>
            <pc:sldMk cId="3322105818" sldId="256"/>
            <ac:cxnSpMk id="139" creationId="{00000000-0000-0000-0000-000000000000}"/>
          </ac:cxnSpMkLst>
        </pc:cxnChg>
        <pc:cxnChg chg="mod">
          <ac:chgData name="Thomas Monaghan (NHS Healthcare Improvement Scotland)" userId="S::thomas.monaghan@his.nhs.scot::1ba29a41-d478-4e39-9b59-400335123f06" providerId="AD" clId="Web-{22C86D28-257B-4C7E-B5E4-7DCABA2AF86A}" dt="2020-09-29T09:22:34.142" v="145" actId="1076"/>
          <ac:cxnSpMkLst>
            <pc:docMk/>
            <pc:sldMk cId="3322105818" sldId="256"/>
            <ac:cxnSpMk id="143" creationId="{00000000-0000-0000-0000-000000000000}"/>
          </ac:cxnSpMkLst>
        </pc:cxnChg>
      </pc:sldChg>
    </pc:docChg>
  </pc:docChgLst>
  <pc:docChgLst>
    <pc:chgData name="Thomas Monaghan (NHS Healthcare Improvement Scotland)" userId="S::thomas.monaghan@his.nhs.scot::1ba29a41-d478-4e39-9b59-400335123f06" providerId="AD" clId="Web-{B8A9F39C-CBBE-4191-3B20-8F567A67508E}"/>
    <pc:docChg chg="modSld">
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<pc:docMkLst>
        <pc:docMk/>
      </pc:docMkLst>
      <pc:sldChg chg="modSp">
        <pc:chgData name="Thomas Monaghan (NHS Healthcare Improvement Scotland)" userId="S::thomas.monaghan@his.nhs.scot::1ba29a41-d478-4e39-9b59-400335123f06" providerId="AD" clId="Web-{B8A9F39C-CBBE-4191-3B20-8F567A67508E}" dt="2020-09-08T16:39:01.399" v="48" actId="20577"/>
        <pc:sldMkLst>
          <pc:docMk/>
          <pc:sldMk cId="3322105818" sldId="256"/>
        </pc:sldMkLst>
        <pc:spChg chg="mod">
          <ac:chgData name="Thomas Monaghan (NHS Healthcare Improvement Scotland)" userId="S::thomas.monaghan@his.nhs.scot::1ba29a41-d478-4e39-9b59-400335123f06" providerId="AD" clId="Web-{B8A9F39C-CBBE-4191-3B20-8F567A67508E}" dt="2020-09-08T16:39:01.399" v="48" actId="20577"/>
          <ac:spMkLst>
            <pc:docMk/>
            <pc:sldMk cId="3322105818" sldId="256"/>
            <ac:spMk id="93" creationId="{00000000-0000-0000-0000-000000000000}"/>
          </ac:spMkLst>
        </pc:spChg>
        <pc:spChg chg="mod">
          <ac:chgData name="Thomas Monaghan (NHS Healthcare Improvement Scotland)" userId="S::thomas.monaghan@his.nhs.scot::1ba29a41-d478-4e39-9b59-400335123f06" providerId="AD" clId="Web-{B8A9F39C-CBBE-4191-3B20-8F567A67508E}" dt="2020-09-08T16:38:06.117" v="35" actId="20577"/>
          <ac:spMkLst>
            <pc:docMk/>
            <pc:sldMk cId="3322105818" sldId="256"/>
            <ac:spMk id="142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8E733B2D-6404-4959-28A8-2E83091285A6}"/>
    <pc:docChg chg="modSld">
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<pc:docMkLst>
        <pc:docMk/>
      </pc:docMkLst>
      <pc:sldChg chg="modSp addCm">
        <pc:chgData name="Camilla Somers (NHS Healthcare Improvement Scotland)" userId="S::camilla.somers@his.nhs.scot::5bbd5263-1760-4a8a-8843-de1b96cc97c4" providerId="AD" clId="Web-{8E733B2D-6404-4959-28A8-2E83091285A6}" dt="2020-09-09T07:22:05.913" v="15" actId="20577"/>
        <pc:sldMkLst>
          <pc:docMk/>
          <pc:sldMk cId="3322105818" sldId="256"/>
        </pc:sldMkLst>
        <pc:spChg chg="mod">
          <ac:chgData name="Camilla Somers (NHS Healthcare Improvement Scotland)" userId="S::camilla.somers@his.nhs.scot::5bbd5263-1760-4a8a-8843-de1b96cc97c4" providerId="AD" clId="Web-{8E733B2D-6404-4959-28A8-2E83091285A6}" dt="2020-09-09T07:22:05.913" v="15" actId="20577"/>
          <ac:spMkLst>
            <pc:docMk/>
            <pc:sldMk cId="3322105818" sldId="256"/>
            <ac:spMk id="7" creationId="{00000000-0000-0000-0000-000000000000}"/>
          </ac:spMkLst>
        </pc:spChg>
      </pc:sldChg>
    </pc:docChg>
  </pc:docChgLst>
  <pc:docChgLst>
    <pc:chgData name="Camilla Somers (NHS Healthcare Improvement Scotland)" userId="S::camilla.somers@his.nhs.scot::5bbd5263-1760-4a8a-8843-de1b96cc97c4" providerId="AD" clId="Web-{40C41473-0366-435C-B691-B54A9ADC3280}"/>
    <pc:docChg chg="">
      <pc:chgData name="Camilla Somers (NHS Healthcare Improvement Scotland)" userId="S::camilla.somers@his.nhs.scot::5bbd5263-1760-4a8a-8843-de1b96cc97c4" providerId="AD" clId="Web-{40C41473-0366-435C-B691-B54A9ADC3280}" dt="2020-09-09T07:47:47.399" v="9"/>
      <pc:docMkLst>
        <pc:docMk/>
      </pc:docMkLst>
      <pc:sldChg chg="addCm delCm modCm">
        <pc:chgData name="Camilla Somers (NHS Healthcare Improvement Scotland)" userId="S::camilla.somers@his.nhs.scot::5bbd5263-1760-4a8a-8843-de1b96cc97c4" providerId="AD" clId="Web-{40C41473-0366-435C-B691-B54A9ADC3280}" dt="2020-09-09T07:47:47.399" v="9"/>
        <pc:sldMkLst>
          <pc:docMk/>
          <pc:sldMk cId="3322105818" sldId="256"/>
        </pc:sldMkLst>
      </pc:sldChg>
    </pc:docChg>
  </pc:docChgLst>
  <pc:docChgLst>
    <pc:chgData name="Camilla Somers (NHS Healthcare Improvement Scotland)" userId="S::camilla.somers@his.nhs.scot::5bbd5263-1760-4a8a-8843-de1b96cc97c4" providerId="AD" clId="Web-{428EF491-FE33-43D8-E0DB-57EF1760C94B}"/>
    <pc:docChg chg="">
      <pc:chgData name="Camilla Somers (NHS Healthcare Improvement Scotland)" userId="S::camilla.somers@his.nhs.scot::5bbd5263-1760-4a8a-8843-de1b96cc97c4" providerId="AD" clId="Web-{428EF491-FE33-43D8-E0DB-57EF1760C94B}" dt="2020-09-09T08:04:33.696" v="6"/>
      <pc:docMkLst>
        <pc:docMk/>
      </pc:docMkLst>
      <pc:sldChg chg="addCm modCm">
        <pc:chgData name="Camilla Somers (NHS Healthcare Improvement Scotland)" userId="S::camilla.somers@his.nhs.scot::5bbd5263-1760-4a8a-8843-de1b96cc97c4" providerId="AD" clId="Web-{428EF491-FE33-43D8-E0DB-57EF1760C94B}" dt="2020-09-09T08:04:33.696" v="6"/>
        <pc:sldMkLst>
          <pc:docMk/>
          <pc:sldMk cId="3322105818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97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10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97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3"/>
          <p:cNvSpPr txBox="1">
            <a:spLocks noChangeArrowheads="1"/>
          </p:cNvSpPr>
          <p:nvPr userDrawn="1"/>
        </p:nvSpPr>
        <p:spPr bwMode="auto">
          <a:xfrm>
            <a:off x="5755159" y="2064819"/>
            <a:ext cx="4125201" cy="4520539"/>
          </a:xfrm>
          <a:prstGeom prst="rect">
            <a:avLst/>
          </a:prstGeom>
          <a:solidFill>
            <a:srgbClr val="1A9ED9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100" b="1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ctr">
              <a:buNone/>
            </a:pPr>
            <a:r>
              <a:rPr lang="en-GB" altLang="en-US" sz="1200" i="1" dirty="0"/>
              <a:t>Secondary drivers</a:t>
            </a:r>
          </a:p>
        </p:txBody>
      </p:sp>
      <p:sp>
        <p:nvSpPr>
          <p:cNvPr id="7" name="Text Box 23"/>
          <p:cNvSpPr txBox="1">
            <a:spLocks noChangeArrowheads="1"/>
          </p:cNvSpPr>
          <p:nvPr userDrawn="1"/>
        </p:nvSpPr>
        <p:spPr bwMode="auto">
          <a:xfrm>
            <a:off x="109284" y="2064819"/>
            <a:ext cx="2162649" cy="4520539"/>
          </a:xfrm>
          <a:prstGeom prst="rect">
            <a:avLst/>
          </a:prstGeom>
          <a:solidFill>
            <a:srgbClr val="004380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1">
                <a:solidFill>
                  <a:srgbClr val="004380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sz="1200" i="1" dirty="0"/>
              <a:t>Aim</a:t>
            </a:r>
          </a:p>
        </p:txBody>
      </p:sp>
      <p:sp>
        <p:nvSpPr>
          <p:cNvPr id="8" name="Text Box 23"/>
          <p:cNvSpPr txBox="1">
            <a:spLocks noChangeArrowheads="1"/>
          </p:cNvSpPr>
          <p:nvPr userDrawn="1"/>
        </p:nvSpPr>
        <p:spPr bwMode="auto">
          <a:xfrm>
            <a:off x="2361082" y="2064819"/>
            <a:ext cx="3318575" cy="4520539"/>
          </a:xfrm>
          <a:prstGeom prst="rect">
            <a:avLst/>
          </a:prstGeom>
          <a:solidFill>
            <a:srgbClr val="0D70AC">
              <a:alpha val="5098"/>
            </a:srgbClr>
          </a:solidFill>
          <a:ln w="12700">
            <a:noFill/>
            <a:round/>
            <a:headEnd/>
            <a:tailEnd/>
          </a:ln>
        </p:spPr>
        <p:txBody>
          <a:bodyPr vert="horz" wrap="square" lIns="36000" tIns="36000" rIns="3600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R="0" lvl="0" indent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b="1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GB" altLang="en-US" i="1" dirty="0"/>
              <a:t>Primary drivers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4" y="141214"/>
            <a:ext cx="2657948" cy="43617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463994" y="51557"/>
            <a:ext cx="98216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Team Service Planning Driver Diagram</a:t>
            </a:r>
            <a:endParaRPr lang="en-GB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2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6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80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4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45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8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0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94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AAAF-B385-4678-9FE8-74413937119F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4A70-279C-46E2-AFBB-7B28DBFA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0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is.accessqi@nhs.scot" TargetMode="External"/><Relationship Id="rId2" Type="http://schemas.openxmlformats.org/officeDocument/2006/relationships/hyperlink" Target="https://bit.ly/AQITSPcp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570" y="744025"/>
            <a:ext cx="492343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Service Planning is a multidisciplinary approach to defining, developing and delivering clinical capacity within a planned care service that can contribute towards reducing waiting times.   This driver diagram was developed in partnership with the Scottish Access Collaborative and is part of the </a:t>
            </a:r>
            <a:r>
              <a:rPr lang="en-US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Team Service Planning change </a:t>
            </a:r>
            <a:r>
              <a:rPr lang="en-US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package</a:t>
            </a:r>
            <a:r>
              <a:rPr lang="en-US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GB" sz="1200" dirty="0">
              <a:solidFill>
                <a:srgbClr val="403E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025006" y="744025"/>
            <a:ext cx="477146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driver diagram can be edited and teams using it locally.  The aim can be edited to make it more specific and </a:t>
            </a:r>
            <a:r>
              <a:rPr lang="en-GB" sz="1200" dirty="0" err="1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timebound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Secondary drivers can also be changed to match local situation.  Please share your customised driver diagrams with 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his.accessqi@nhs.scot</a:t>
            </a:r>
            <a:r>
              <a:rPr lang="en-GB" sz="1200" dirty="0" smtClean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1200" dirty="0">
              <a:solidFill>
                <a:srgbClr val="403E4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46753" y="6488668"/>
            <a:ext cx="2860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November</a:t>
            </a:r>
            <a:r>
              <a:rPr lang="en-GB" dirty="0" smtClean="0"/>
              <a:t> </a:t>
            </a:r>
            <a:r>
              <a:rPr lang="en-GB" sz="1200" dirty="0">
                <a:solidFill>
                  <a:srgbClr val="484646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2020, version 1.0</a:t>
            </a:r>
          </a:p>
        </p:txBody>
      </p:sp>
      <p:sp>
        <p:nvSpPr>
          <p:cNvPr id="11" name="Rounded Rectangle 3"/>
          <p:cNvSpPr>
            <a:spLocks noChangeArrowheads="1"/>
          </p:cNvSpPr>
          <p:nvPr/>
        </p:nvSpPr>
        <p:spPr bwMode="auto">
          <a:xfrm>
            <a:off x="188051" y="3187818"/>
            <a:ext cx="2018962" cy="2575970"/>
          </a:xfrm>
          <a:prstGeom prst="roundRect">
            <a:avLst>
              <a:gd name="adj" fmla="val 5079"/>
            </a:avLst>
          </a:prstGeom>
          <a:solidFill>
            <a:srgbClr val="004380">
              <a:alpha val="20000"/>
            </a:srgbClr>
          </a:solidFill>
          <a:ln w="12700">
            <a:solidFill>
              <a:srgbClr val="004380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By </a:t>
            </a:r>
            <a:r>
              <a:rPr lang="en-GB" altLang="en-US" sz="1600" b="1" dirty="0" err="1" smtClean="0">
                <a:solidFill>
                  <a:srgbClr val="004380"/>
                </a:solidFill>
                <a:latin typeface="Calibri"/>
                <a:cs typeface="Times New Roman"/>
              </a:rPr>
              <a:t>xxxx</a:t>
            </a: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 clinical capacity in </a:t>
            </a:r>
            <a:r>
              <a:rPr lang="en-GB" altLang="en-US" sz="1600" b="1" dirty="0" err="1" smtClean="0">
                <a:solidFill>
                  <a:srgbClr val="004380"/>
                </a:solidFill>
                <a:latin typeface="Calibri"/>
                <a:cs typeface="Times New Roman"/>
              </a:rPr>
              <a:t>xxxxx</a:t>
            </a:r>
            <a:r>
              <a:rPr lang="en-GB" altLang="en-US" sz="1600" b="1" dirty="0" smtClean="0">
                <a:solidFill>
                  <a:srgbClr val="004380"/>
                </a:solidFill>
                <a:latin typeface="Calibri"/>
                <a:cs typeface="Times New Roman"/>
              </a:rPr>
              <a:t> is sustainably managed to meet demand</a:t>
            </a:r>
            <a:endParaRPr lang="en-GB" altLang="en-US" sz="1600" b="1" i="0" u="none" strike="noStrike" cap="none" normalizeH="0" baseline="0" dirty="0">
              <a:ln>
                <a:noFill/>
              </a:ln>
              <a:solidFill>
                <a:srgbClr val="004380"/>
              </a:solidFill>
              <a:effectLst/>
              <a:latin typeface="Calibri"/>
              <a:cs typeface="Times New Roman"/>
            </a:endParaRPr>
          </a:p>
        </p:txBody>
      </p:sp>
      <p:sp>
        <p:nvSpPr>
          <p:cNvPr id="12" name="Rounded Rectangle 4"/>
          <p:cNvSpPr>
            <a:spLocks noChangeArrowheads="1"/>
          </p:cNvSpPr>
          <p:nvPr/>
        </p:nvSpPr>
        <p:spPr bwMode="auto">
          <a:xfrm>
            <a:off x="3168979" y="2595941"/>
            <a:ext cx="2214406" cy="908761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Intelligence on Demand, Capacity and Activity 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3168979" y="5439182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ea typeface="Calibri" panose="020F0502020204030204" pitchFamily="34" charset="0"/>
                <a:cs typeface="Times New Roman"/>
              </a:rPr>
              <a:t>Flexible Capacity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ounded Rectangle 10"/>
          <p:cNvSpPr>
            <a:spLocks noChangeArrowheads="1"/>
          </p:cNvSpPr>
          <p:nvPr/>
        </p:nvSpPr>
        <p:spPr bwMode="auto">
          <a:xfrm>
            <a:off x="3168979" y="4070531"/>
            <a:ext cx="2214406" cy="802409"/>
          </a:xfrm>
          <a:prstGeom prst="roundRect">
            <a:avLst>
              <a:gd name="adj" fmla="val 5079"/>
            </a:avLst>
          </a:prstGeom>
          <a:solidFill>
            <a:srgbClr val="0D70AC">
              <a:alpha val="20000"/>
            </a:srgbClr>
          </a:solidFill>
          <a:ln w="12700">
            <a:solidFill>
              <a:srgbClr val="0D70AC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solidFill>
                  <a:srgbClr val="0D70A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Infrastructure</a:t>
            </a: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Elbow Connector 14"/>
          <p:cNvCxnSpPr>
            <a:stCxn id="12" idx="1"/>
            <a:endCxn id="11" idx="3"/>
          </p:cNvCxnSpPr>
          <p:nvPr/>
        </p:nvCxnSpPr>
        <p:spPr>
          <a:xfrm rot="10800000" flipV="1">
            <a:off x="2207013" y="3050321"/>
            <a:ext cx="961966" cy="1425481"/>
          </a:xfrm>
          <a:prstGeom prst="bentConnector3">
            <a:avLst/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4" idx="1"/>
            <a:endCxn id="11" idx="3"/>
          </p:cNvCxnSpPr>
          <p:nvPr/>
        </p:nvCxnSpPr>
        <p:spPr>
          <a:xfrm rot="10800000" flipV="1">
            <a:off x="2207013" y="4471735"/>
            <a:ext cx="961966" cy="4067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endCxn id="11" idx="3"/>
          </p:cNvCxnSpPr>
          <p:nvPr/>
        </p:nvCxnSpPr>
        <p:spPr>
          <a:xfrm rot="10800000">
            <a:off x="2207013" y="4475804"/>
            <a:ext cx="961966" cy="1473641"/>
          </a:xfrm>
          <a:prstGeom prst="bentConnector3">
            <a:avLst>
              <a:gd name="adj1" fmla="val 50000"/>
            </a:avLst>
          </a:prstGeom>
          <a:ln w="57150">
            <a:solidFill>
              <a:srgbClr val="0D70A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6"/>
          <p:cNvCxnSpPr>
            <a:stCxn id="19" idx="1"/>
            <a:endCxn id="12" idx="3"/>
          </p:cNvCxnSpPr>
          <p:nvPr/>
        </p:nvCxnSpPr>
        <p:spPr>
          <a:xfrm flipH="1" flipV="1">
            <a:off x="5383385" y="3050322"/>
            <a:ext cx="471505" cy="3593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9"/>
          <p:cNvSpPr>
            <a:spLocks noChangeArrowheads="1"/>
          </p:cNvSpPr>
          <p:nvPr/>
        </p:nvSpPr>
        <p:spPr bwMode="auto">
          <a:xfrm>
            <a:off x="5854890" y="2383370"/>
            <a:ext cx="3792689" cy="1341090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demand, activity and capacity </a:t>
            </a: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Matching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capacity to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demand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Service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footprint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(local)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(local)</a:t>
            </a: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21"/>
          <p:cNvSpPr>
            <a:spLocks noChangeArrowheads="1"/>
          </p:cNvSpPr>
          <p:nvPr/>
        </p:nvSpPr>
        <p:spPr bwMode="auto">
          <a:xfrm>
            <a:off x="5854890" y="5201175"/>
            <a:ext cx="3792689" cy="1276225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Skill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mix and role development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Job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 cover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arrangements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(local)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(local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ounded Rectangle 22"/>
          <p:cNvSpPr>
            <a:spLocks noChangeArrowheads="1"/>
          </p:cNvSpPr>
          <p:nvPr/>
        </p:nvSpPr>
        <p:spPr bwMode="auto">
          <a:xfrm>
            <a:off x="5854890" y="3850311"/>
            <a:ext cx="3792689" cy="1238650"/>
          </a:xfrm>
          <a:prstGeom prst="roundRect">
            <a:avLst>
              <a:gd name="adj" fmla="val 5079"/>
            </a:avLst>
          </a:prstGeom>
          <a:solidFill>
            <a:srgbClr val="1A9ED9">
              <a:alpha val="10196"/>
            </a:srgbClr>
          </a:solidFill>
          <a:ln w="12700">
            <a:solidFill>
              <a:srgbClr val="1A9ED9"/>
            </a:solidFill>
            <a:round/>
            <a:headEnd/>
            <a:tailEnd/>
          </a:ln>
        </p:spPr>
        <p:txBody>
          <a:bodyPr vert="horz" wrap="square" lIns="36000" tIns="36000" rIns="36000" bIns="0" numCol="1" anchor="ctr" anchorCtr="0" compatLnSpc="1">
            <a:prstTxWarp prst="textNoShape">
              <a:avLst/>
            </a:prstTxWarp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reporting infrastructure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Workforce b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udget </a:t>
            </a: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</a:t>
            </a:r>
            <a:endParaRPr lang="en-GB" altLang="en-US" sz="1100" b="1" dirty="0" smtClean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(local)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GB" altLang="en-US" sz="1100" b="1" dirty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altLang="en-US" sz="1100" b="1" dirty="0" smtClean="0">
                <a:solidFill>
                  <a:srgbClr val="1A9ED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(local)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GB" altLang="en-US" sz="1100" b="1" dirty="0">
              <a:solidFill>
                <a:srgbClr val="1A9ED9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Elbow Connector 22"/>
          <p:cNvCxnSpPr>
            <a:stCxn id="21" idx="1"/>
            <a:endCxn id="14" idx="3"/>
          </p:cNvCxnSpPr>
          <p:nvPr/>
        </p:nvCxnSpPr>
        <p:spPr>
          <a:xfrm rot="10800000" flipV="1">
            <a:off x="5383386" y="4469636"/>
            <a:ext cx="471505" cy="2100"/>
          </a:xfrm>
          <a:prstGeom prst="bentConnector3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2"/>
          <p:cNvCxnSpPr>
            <a:stCxn id="20" idx="1"/>
            <a:endCxn id="13" idx="3"/>
          </p:cNvCxnSpPr>
          <p:nvPr/>
        </p:nvCxnSpPr>
        <p:spPr>
          <a:xfrm flipH="1">
            <a:off x="5383385" y="5839288"/>
            <a:ext cx="471505" cy="1099"/>
          </a:xfrm>
          <a:prstGeom prst="straightConnector1">
            <a:avLst/>
          </a:prstGeom>
          <a:ln w="57150">
            <a:solidFill>
              <a:srgbClr val="1A9ED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93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08F779970F84C843AB55D933EB081" ma:contentTypeVersion="11" ma:contentTypeDescription="Create a new document." ma:contentTypeScope="" ma:versionID="49abe7ce68c5ddca7d4367c86a491606">
  <xsd:schema xmlns:xsd="http://www.w3.org/2001/XMLSchema" xmlns:xs="http://www.w3.org/2001/XMLSchema" xmlns:p="http://schemas.microsoft.com/office/2006/metadata/properties" xmlns:ns2="25793f7a-a37b-4e1c-b9fe-39e28de9fedb" targetNamespace="http://schemas.microsoft.com/office/2006/metadata/properties" ma:root="true" ma:fieldsID="98fe356601292418ecacda7ee7fefec8" ns2:_="">
    <xsd:import namespace="25793f7a-a37b-4e1c-b9fe-39e28de9fe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pen_x0020_to_x0020_everyon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93f7a-a37b-4e1c-b9fe-39e28de9fe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pen_x0020_to_x0020_everyone" ma:index="10" nillable="true" ma:displayName="All Members" ma:default="1" ma:internalName="Open_x0020_to_x0020_everyone">
      <xsd:simpleType>
        <xsd:restriction base="dms:Boolean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n_x0020_to_x0020_everyone xmlns="25793f7a-a37b-4e1c-b9fe-39e28de9fedb">true</Open_x0020_to_x0020_everyone>
  </documentManagement>
</p:properties>
</file>

<file path=customXml/itemProps1.xml><?xml version="1.0" encoding="utf-8"?>
<ds:datastoreItem xmlns:ds="http://schemas.openxmlformats.org/officeDocument/2006/customXml" ds:itemID="{7E5E92FC-23B4-4B54-8302-8A797A6C3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93926A-827D-4A90-AFA8-D54A139EC7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793f7a-a37b-4e1c-b9fe-39e28de9f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D023743-8021-4411-95BF-13A47E3B7F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5793f7a-a37b-4e1c-b9fe-39e28de9fed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192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Custom Design</vt:lpstr>
      <vt:lpstr>PowerPoint Presentation</vt:lpstr>
    </vt:vector>
  </TitlesOfParts>
  <Company>Healthcare Improvement Scotland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Monaghan</dc:creator>
  <cp:lastModifiedBy>Thomas Monaghan (NHS Healthcare Improvement Scotland)</cp:lastModifiedBy>
  <cp:revision>140</cp:revision>
  <cp:lastPrinted>2020-09-08T16:07:40Z</cp:lastPrinted>
  <dcterms:created xsi:type="dcterms:W3CDTF">2020-09-08T13:59:49Z</dcterms:created>
  <dcterms:modified xsi:type="dcterms:W3CDTF">2020-12-17T17:40:25Z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0x010100B4308F779970F84C843AB55D933EB081</vt:lpwstr>
  </property>
</Properties>
</file>