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86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7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66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89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94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32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95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30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22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18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67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61063-52A7-4402-9E2D-ECC59D91533E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6AA31-CF3E-4691-8527-070A24231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1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05264" y="291256"/>
            <a:ext cx="9144000" cy="8367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b="1" dirty="0" smtClean="0"/>
              <a:t>PASC 30 Day Update – Digging Deeper</a:t>
            </a:r>
            <a:r>
              <a:rPr lang="en-GB" sz="1800" b="1" dirty="0" smtClean="0"/>
              <a:t/>
            </a:r>
            <a:br>
              <a:rPr lang="en-GB" sz="1800" b="1" dirty="0" smtClean="0"/>
            </a:br>
            <a:r>
              <a:rPr lang="en-GB" sz="1800" b="1" dirty="0" smtClean="0"/>
              <a:t/>
            </a:r>
            <a:br>
              <a:rPr lang="en-GB" sz="1800" b="1" dirty="0" smtClean="0"/>
            </a:br>
            <a:r>
              <a:rPr lang="en-GB" sz="1400" b="1" dirty="0" smtClean="0"/>
              <a:t>DATE =                                                                                                                                                              PRACTICE = </a:t>
            </a:r>
            <a:endParaRPr lang="en-US" sz="1800" b="1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195137" cy="1127969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7819" y="1285709"/>
            <a:ext cx="5499214" cy="24360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u="sng" dirty="0" smtClean="0"/>
              <a:t>ACTIVITY</a:t>
            </a:r>
          </a:p>
          <a:p>
            <a:pPr algn="l"/>
            <a:r>
              <a:rPr lang="en-GB" sz="1400" b="1" dirty="0" smtClean="0"/>
              <a:t>In the last 30 days we have:</a:t>
            </a:r>
          </a:p>
          <a:p>
            <a:endParaRPr lang="en-GB" sz="1600" b="1" dirty="0" smtClean="0"/>
          </a:p>
          <a:p>
            <a:pPr>
              <a:buFontTx/>
              <a:buChar char="-"/>
            </a:pPr>
            <a:endParaRPr lang="en-GB" sz="1600" b="1" dirty="0" smtClean="0"/>
          </a:p>
          <a:p>
            <a:pPr>
              <a:buFontTx/>
              <a:buChar char="-"/>
            </a:pPr>
            <a:endParaRPr lang="en-GB" sz="1600" b="1" dirty="0" smtClean="0"/>
          </a:p>
          <a:p>
            <a:pPr>
              <a:buFontTx/>
              <a:buChar char="-"/>
            </a:pPr>
            <a:endParaRPr lang="en-GB" sz="1600" b="1" dirty="0" smtClean="0"/>
          </a:p>
          <a:p>
            <a:endParaRPr lang="en-US" sz="1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29138" y="1285709"/>
            <a:ext cx="5390328" cy="24360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REFLECTION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200" b="1" dirty="0" smtClean="0"/>
              <a:t>Anything we could have done differently?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barriers stopping us going further?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b="1" u="sng" noProof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7817" y="3879509"/>
            <a:ext cx="5499216" cy="2880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b="1" u="sng" noProof="0" dirty="0" smtClean="0"/>
              <a:t>IMPROVEMENTS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b="1" dirty="0" smtClean="0"/>
              <a:t>What does your data show?</a:t>
            </a:r>
            <a:endParaRPr lang="en-GB" sz="14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529138" y="3879509"/>
            <a:ext cx="5390327" cy="2880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en-GB" b="1" u="sng" dirty="0"/>
              <a:t>NEXT 30 DAYS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en-GB" sz="1200" b="1" dirty="0"/>
              <a:t>Activities planned for the next phase: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b="1" u="sng" noProof="0" dirty="0"/>
          </a:p>
        </p:txBody>
      </p:sp>
      <p:pic>
        <p:nvPicPr>
          <p:cNvPr id="10" name="Picture 9" descr="39-512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1307713">
            <a:off x="4990524" y="2985257"/>
            <a:ext cx="707738" cy="707738"/>
          </a:xfrm>
          <a:prstGeom prst="rect">
            <a:avLst/>
          </a:prstGeom>
        </p:spPr>
      </p:pic>
      <p:pic>
        <p:nvPicPr>
          <p:cNvPr id="11" name="Picture 10" descr="e31-512.png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10000" contrast="20000"/>
          </a:blip>
          <a:stretch>
            <a:fillRect/>
          </a:stretch>
        </p:blipFill>
        <p:spPr>
          <a:xfrm>
            <a:off x="6673153" y="2929136"/>
            <a:ext cx="792088" cy="792088"/>
          </a:xfrm>
          <a:prstGeom prst="rect">
            <a:avLst/>
          </a:prstGeom>
        </p:spPr>
      </p:pic>
      <p:pic>
        <p:nvPicPr>
          <p:cNvPr id="12" name="Picture 11" descr="145319-200.png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878977" y="3965140"/>
            <a:ext cx="720080" cy="720080"/>
          </a:xfrm>
          <a:prstGeom prst="rect">
            <a:avLst/>
          </a:prstGeom>
        </p:spPr>
      </p:pic>
      <p:pic>
        <p:nvPicPr>
          <p:cNvPr id="13" name="Picture 12" descr="avancar-botao-pagina-de-calendario-com-seta-para-a-direita_318-58134.jpg"/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77264" y="3959859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041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 Kelly</dc:creator>
  <cp:lastModifiedBy>Debra Kelly</cp:lastModifiedBy>
  <cp:revision>4</cp:revision>
  <dcterms:created xsi:type="dcterms:W3CDTF">2019-02-19T13:53:08Z</dcterms:created>
  <dcterms:modified xsi:type="dcterms:W3CDTF">2019-03-21T15:03:33Z</dcterms:modified>
</cp:coreProperties>
</file>