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3903" r:id="rId2"/>
    <p:sldMasterId id="2147483905" r:id="rId3"/>
  </p:sldMasterIdLst>
  <p:notesMasterIdLst>
    <p:notesMasterId r:id="rId35"/>
  </p:notesMasterIdLst>
  <p:handoutMasterIdLst>
    <p:handoutMasterId r:id="rId36"/>
  </p:handoutMasterIdLst>
  <p:sldIdLst>
    <p:sldId id="259" r:id="rId4"/>
    <p:sldId id="872" r:id="rId5"/>
    <p:sldId id="874" r:id="rId6"/>
    <p:sldId id="286" r:id="rId7"/>
    <p:sldId id="281" r:id="rId8"/>
    <p:sldId id="875" r:id="rId9"/>
    <p:sldId id="893" r:id="rId10"/>
    <p:sldId id="283" r:id="rId11"/>
    <p:sldId id="263" r:id="rId12"/>
    <p:sldId id="284" r:id="rId13"/>
    <p:sldId id="888" r:id="rId14"/>
    <p:sldId id="898" r:id="rId15"/>
    <p:sldId id="897" r:id="rId16"/>
    <p:sldId id="900" r:id="rId17"/>
    <p:sldId id="899" r:id="rId18"/>
    <p:sldId id="267" r:id="rId19"/>
    <p:sldId id="901" r:id="rId20"/>
    <p:sldId id="878" r:id="rId21"/>
    <p:sldId id="880" r:id="rId22"/>
    <p:sldId id="844" r:id="rId23"/>
    <p:sldId id="895" r:id="rId24"/>
    <p:sldId id="850" r:id="rId25"/>
    <p:sldId id="861" r:id="rId26"/>
    <p:sldId id="913" r:id="rId27"/>
    <p:sldId id="911" r:id="rId28"/>
    <p:sldId id="910" r:id="rId29"/>
    <p:sldId id="886" r:id="rId30"/>
    <p:sldId id="914" r:id="rId31"/>
    <p:sldId id="902" r:id="rId32"/>
    <p:sldId id="903" r:id="rId33"/>
    <p:sldId id="290" r:id="rId34"/>
  </p:sldIdLst>
  <p:sldSz cx="12192000" cy="6858000"/>
  <p:notesSz cx="6865938"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565"/>
    <a:srgbClr val="FDFD99"/>
    <a:srgbClr val="03AE58"/>
    <a:srgbClr val="76489D"/>
    <a:srgbClr val="62A2DD"/>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E2FDF-1F0C-4259-9B74-B97A69228D24}" v="433" dt="2023-11-26T15:49:36.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3380" y="6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colorful2" csCatId="colorful" phldr="1"/>
      <dgm:spPr/>
    </dgm:pt>
    <dgm:pt modelId="{79ECE06D-75B1-4B0E-89A4-0020AB90C259}">
      <dgm:prSet phldrT="[Text]"/>
      <dgm:spPr>
        <a:solidFill>
          <a:schemeClr val="accent4"/>
        </a:solidFill>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chemeClr val="accent4"/>
        </a:solidFill>
      </dgm:spPr>
      <dgm:t>
        <a:bodyPr/>
        <a:lstStyle/>
        <a:p>
          <a:endParaRPr lang="en-GB"/>
        </a:p>
      </dgm:t>
    </dgm:pt>
    <dgm:pt modelId="{02F88AC5-A060-42A0-92C9-196FCF20296B}">
      <dgm:prSet phldrT="[Text]"/>
      <dgm:spPr>
        <a:solidFill>
          <a:srgbClr val="FDFD99"/>
        </a:solidFill>
      </dgm:spPr>
      <dgm:t>
        <a:bodyPr/>
        <a:lstStyle/>
        <a:p>
          <a:endParaRPr lang="en-GB" dirty="0"/>
        </a:p>
      </dgm:t>
    </dgm:pt>
    <dgm:pt modelId="{291CB10D-23F4-46E1-B9A4-B725B7E1D09C}" type="parTrans" cxnId="{C2CC3479-89D6-4129-99C1-D62A1CA1EE97}">
      <dgm:prSet/>
      <dgm:spPr/>
      <dgm:t>
        <a:bodyPr/>
        <a:lstStyle/>
        <a:p>
          <a:endParaRPr lang="en-GB"/>
        </a:p>
      </dgm:t>
    </dgm:pt>
    <dgm:pt modelId="{645BC898-263E-4D4B-B602-F2F240D1CE6B}" type="sibTrans" cxnId="{C2CC3479-89D6-4129-99C1-D62A1CA1EE97}">
      <dgm:prSet/>
      <dgm:spPr>
        <a:solidFill>
          <a:srgbClr val="FDFD99"/>
        </a:solidFill>
      </dgm:spPr>
      <dgm:t>
        <a:bodyPr/>
        <a:lstStyle/>
        <a:p>
          <a:endParaRPr lang="en-GB"/>
        </a:p>
      </dgm:t>
    </dgm:pt>
    <dgm:pt modelId="{1E645632-A969-452B-BC52-79737E76FACE}">
      <dgm:prSet phldrT="[Text]"/>
      <dgm:spPr>
        <a:solidFill>
          <a:schemeClr val="accent3">
            <a:lumMod val="20000"/>
            <a:lumOff val="80000"/>
          </a:schemeClr>
        </a:solidFill>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C3E67162-8F39-440E-A2F9-F2D3129A9DB4}">
      <dgm:prSet phldrT="[Text]"/>
      <dgm:spPr>
        <a:solidFill>
          <a:schemeClr val="accent3"/>
        </a:solidFill>
      </dgm:spPr>
      <dgm:t>
        <a:bodyPr/>
        <a:lstStyle/>
        <a:p>
          <a:endParaRPr lang="en-GB" dirty="0"/>
        </a:p>
      </dgm:t>
    </dgm:pt>
    <dgm:pt modelId="{54E11E93-53CE-45B0-B4B6-795446999013}" type="parTrans" cxnId="{86121354-2277-409A-937B-7157A18D47D0}">
      <dgm:prSet/>
      <dgm:spPr/>
      <dgm:t>
        <a:bodyPr/>
        <a:lstStyle/>
        <a:p>
          <a:endParaRPr lang="en-GB"/>
        </a:p>
      </dgm:t>
    </dgm:pt>
    <dgm:pt modelId="{12C33452-A915-44EC-BAB8-5EA9D9E25ECE}" type="sibTrans" cxnId="{86121354-2277-409A-937B-7157A18D47D0}">
      <dgm:prSet/>
      <dgm:spPr/>
      <dgm:t>
        <a:bodyPr/>
        <a:lstStyle/>
        <a:p>
          <a:endParaRPr lang="en-GB"/>
        </a:p>
      </dgm:t>
    </dgm:pt>
    <dgm:pt modelId="{E1417AC4-67D0-494F-83E7-6EC171469DFB}">
      <dgm:prSet phldrT="[Text]"/>
      <dgm:spPr>
        <a:solidFill>
          <a:srgbClr val="92D050"/>
        </a:solidFill>
      </dgm:spPr>
      <dgm:t>
        <a:bodyPr/>
        <a:lstStyle/>
        <a:p>
          <a:endParaRPr lang="en-GB" dirty="0"/>
        </a:p>
      </dgm:t>
    </dgm:pt>
    <dgm:pt modelId="{7BBC6C4E-EC39-4027-A356-0A7E73E8D560}" type="parTrans" cxnId="{978ACBA6-30DC-4F4B-A5F9-019F0959CF86}">
      <dgm:prSet/>
      <dgm:spPr/>
      <dgm:t>
        <a:bodyPr/>
        <a:lstStyle/>
        <a:p>
          <a:endParaRPr lang="en-GB"/>
        </a:p>
      </dgm:t>
    </dgm:pt>
    <dgm:pt modelId="{B31F8E62-9593-413B-9F2A-B947CA4918ED}" type="sibTrans" cxnId="{978ACBA6-30DC-4F4B-A5F9-019F0959CF86}">
      <dgm:prSet/>
      <dgm:spPr>
        <a:solidFill>
          <a:srgbClr val="92D050"/>
        </a:solidFill>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accent0_2" csCatId="mainScheme" phldr="1"/>
      <dgm:spPr/>
    </dgm:pt>
    <dgm:pt modelId="{79ECE06D-75B1-4B0E-89A4-0020AB90C259}">
      <dgm:prSet phldrT="[Text]"/>
      <dgm:spPr>
        <a:solidFill>
          <a:schemeClr val="accent4"/>
        </a:solidFill>
        <a:ln>
          <a:noFill/>
        </a:ln>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chemeClr val="accent4"/>
        </a:solidFill>
      </dgm:spPr>
      <dgm:t>
        <a:bodyPr/>
        <a:lstStyle/>
        <a:p>
          <a:endParaRPr lang="en-GB"/>
        </a:p>
      </dgm:t>
    </dgm:pt>
    <dgm:pt modelId="{02F88AC5-A060-42A0-92C9-196FCF20296B}">
      <dgm:prSet phldrT="[Text]"/>
      <dgm:spPr>
        <a:solidFill>
          <a:srgbClr val="FDFD99"/>
        </a:solidFill>
        <a:ln>
          <a:noFill/>
        </a:ln>
      </dgm:spPr>
      <dgm:t>
        <a:bodyPr/>
        <a:lstStyle/>
        <a:p>
          <a:endParaRPr lang="en-GB" dirty="0"/>
        </a:p>
      </dgm:t>
    </dgm:pt>
    <dgm:pt modelId="{291CB10D-23F4-46E1-B9A4-B725B7E1D09C}" type="parTrans" cxnId="{C2CC3479-89D6-4129-99C1-D62A1CA1EE97}">
      <dgm:prSet/>
      <dgm:spPr/>
      <dgm:t>
        <a:bodyPr/>
        <a:lstStyle/>
        <a:p>
          <a:endParaRPr lang="en-GB"/>
        </a:p>
      </dgm:t>
    </dgm:pt>
    <dgm:pt modelId="{645BC898-263E-4D4B-B602-F2F240D1CE6B}" type="sibTrans" cxnId="{C2CC3479-89D6-4129-99C1-D62A1CA1EE97}">
      <dgm:prSet/>
      <dgm:spPr>
        <a:solidFill>
          <a:srgbClr val="FDFD99"/>
        </a:solidFill>
      </dgm:spPr>
      <dgm:t>
        <a:bodyPr/>
        <a:lstStyle/>
        <a:p>
          <a:endParaRPr lang="en-GB"/>
        </a:p>
      </dgm:t>
    </dgm:pt>
    <dgm:pt modelId="{1E645632-A969-452B-BC52-79737E76FACE}">
      <dgm:prSet phldrT="[Text]"/>
      <dgm:spPr>
        <a:solidFill>
          <a:schemeClr val="accent3">
            <a:lumMod val="20000"/>
            <a:lumOff val="80000"/>
          </a:schemeClr>
        </a:solidFill>
        <a:ln>
          <a:noFill/>
        </a:ln>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C3E67162-8F39-440E-A2F9-F2D3129A9DB4}">
      <dgm:prSet phldrT="[Text]"/>
      <dgm:spPr>
        <a:solidFill>
          <a:schemeClr val="accent3"/>
        </a:solidFill>
        <a:ln>
          <a:noFill/>
        </a:ln>
      </dgm:spPr>
      <dgm:t>
        <a:bodyPr/>
        <a:lstStyle/>
        <a:p>
          <a:endParaRPr lang="en-GB" dirty="0"/>
        </a:p>
      </dgm:t>
    </dgm:pt>
    <dgm:pt modelId="{54E11E93-53CE-45B0-B4B6-795446999013}" type="parTrans" cxnId="{86121354-2277-409A-937B-7157A18D47D0}">
      <dgm:prSet/>
      <dgm:spPr/>
      <dgm:t>
        <a:bodyPr/>
        <a:lstStyle/>
        <a:p>
          <a:endParaRPr lang="en-GB"/>
        </a:p>
      </dgm:t>
    </dgm:pt>
    <dgm:pt modelId="{12C33452-A915-44EC-BAB8-5EA9D9E25ECE}" type="sibTrans" cxnId="{86121354-2277-409A-937B-7157A18D47D0}">
      <dgm:prSet/>
      <dgm:spPr/>
      <dgm:t>
        <a:bodyPr/>
        <a:lstStyle/>
        <a:p>
          <a:endParaRPr lang="en-GB"/>
        </a:p>
      </dgm:t>
    </dgm:pt>
    <dgm:pt modelId="{E1417AC4-67D0-494F-83E7-6EC171469DFB}">
      <dgm:prSet phldrT="[Text]"/>
      <dgm:spPr>
        <a:solidFill>
          <a:srgbClr val="92D050"/>
        </a:solidFill>
        <a:ln>
          <a:noFill/>
        </a:ln>
      </dgm:spPr>
      <dgm:t>
        <a:bodyPr/>
        <a:lstStyle/>
        <a:p>
          <a:endParaRPr lang="en-GB" dirty="0"/>
        </a:p>
      </dgm:t>
    </dgm:pt>
    <dgm:pt modelId="{7BBC6C4E-EC39-4027-A356-0A7E73E8D560}" type="parTrans" cxnId="{978ACBA6-30DC-4F4B-A5F9-019F0959CF86}">
      <dgm:prSet/>
      <dgm:spPr/>
      <dgm:t>
        <a:bodyPr/>
        <a:lstStyle/>
        <a:p>
          <a:endParaRPr lang="en-GB"/>
        </a:p>
      </dgm:t>
    </dgm:pt>
    <dgm:pt modelId="{B31F8E62-9593-413B-9F2A-B947CA4918ED}" type="sibTrans" cxnId="{978ACBA6-30DC-4F4B-A5F9-019F0959CF86}">
      <dgm:prSet/>
      <dgm:spPr>
        <a:solidFill>
          <a:srgbClr val="92D050"/>
        </a:solidFill>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colorful2" csCatId="colorful" phldr="1"/>
      <dgm:spPr/>
    </dgm:pt>
    <dgm:pt modelId="{79ECE06D-75B1-4B0E-89A4-0020AB90C259}">
      <dgm:prSet phldrT="[Text]"/>
      <dgm:spPr>
        <a:solidFill>
          <a:schemeClr val="accent4"/>
        </a:solidFill>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chemeClr val="accent4"/>
        </a:solidFill>
      </dgm:spPr>
      <dgm:t>
        <a:bodyPr/>
        <a:lstStyle/>
        <a:p>
          <a:endParaRPr lang="en-GB"/>
        </a:p>
      </dgm:t>
    </dgm:pt>
    <dgm:pt modelId="{02F88AC5-A060-42A0-92C9-196FCF20296B}">
      <dgm:prSet phldrT="[Text]"/>
      <dgm:spPr>
        <a:solidFill>
          <a:srgbClr val="FDFD99"/>
        </a:solidFill>
      </dgm:spPr>
      <dgm:t>
        <a:bodyPr/>
        <a:lstStyle/>
        <a:p>
          <a:endParaRPr lang="en-GB" dirty="0"/>
        </a:p>
      </dgm:t>
    </dgm:pt>
    <dgm:pt modelId="{291CB10D-23F4-46E1-B9A4-B725B7E1D09C}" type="parTrans" cxnId="{C2CC3479-89D6-4129-99C1-D62A1CA1EE97}">
      <dgm:prSet/>
      <dgm:spPr/>
      <dgm:t>
        <a:bodyPr/>
        <a:lstStyle/>
        <a:p>
          <a:endParaRPr lang="en-GB"/>
        </a:p>
      </dgm:t>
    </dgm:pt>
    <dgm:pt modelId="{645BC898-263E-4D4B-B602-F2F240D1CE6B}" type="sibTrans" cxnId="{C2CC3479-89D6-4129-99C1-D62A1CA1EE97}">
      <dgm:prSet/>
      <dgm:spPr>
        <a:solidFill>
          <a:srgbClr val="FDFD99"/>
        </a:solidFill>
      </dgm:spPr>
      <dgm:t>
        <a:bodyPr/>
        <a:lstStyle/>
        <a:p>
          <a:endParaRPr lang="en-GB"/>
        </a:p>
      </dgm:t>
    </dgm:pt>
    <dgm:pt modelId="{1E645632-A969-452B-BC52-79737E76FACE}">
      <dgm:prSet phldrT="[Text]"/>
      <dgm:spPr>
        <a:solidFill>
          <a:schemeClr val="accent3">
            <a:lumMod val="20000"/>
            <a:lumOff val="80000"/>
          </a:schemeClr>
        </a:solidFill>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C3E67162-8F39-440E-A2F9-F2D3129A9DB4}">
      <dgm:prSet phldrT="[Text]"/>
      <dgm:spPr>
        <a:solidFill>
          <a:schemeClr val="accent3"/>
        </a:solidFill>
      </dgm:spPr>
      <dgm:t>
        <a:bodyPr/>
        <a:lstStyle/>
        <a:p>
          <a:endParaRPr lang="en-GB" dirty="0"/>
        </a:p>
      </dgm:t>
    </dgm:pt>
    <dgm:pt modelId="{54E11E93-53CE-45B0-B4B6-795446999013}" type="parTrans" cxnId="{86121354-2277-409A-937B-7157A18D47D0}">
      <dgm:prSet/>
      <dgm:spPr/>
      <dgm:t>
        <a:bodyPr/>
        <a:lstStyle/>
        <a:p>
          <a:endParaRPr lang="en-GB"/>
        </a:p>
      </dgm:t>
    </dgm:pt>
    <dgm:pt modelId="{12C33452-A915-44EC-BAB8-5EA9D9E25ECE}" type="sibTrans" cxnId="{86121354-2277-409A-937B-7157A18D47D0}">
      <dgm:prSet/>
      <dgm:spPr/>
      <dgm:t>
        <a:bodyPr/>
        <a:lstStyle/>
        <a:p>
          <a:endParaRPr lang="en-GB"/>
        </a:p>
      </dgm:t>
    </dgm:pt>
    <dgm:pt modelId="{E1417AC4-67D0-494F-83E7-6EC171469DFB}">
      <dgm:prSet phldrT="[Text]"/>
      <dgm:spPr>
        <a:solidFill>
          <a:srgbClr val="92D050"/>
        </a:solidFill>
      </dgm:spPr>
      <dgm:t>
        <a:bodyPr/>
        <a:lstStyle/>
        <a:p>
          <a:endParaRPr lang="en-GB" dirty="0"/>
        </a:p>
      </dgm:t>
    </dgm:pt>
    <dgm:pt modelId="{7BBC6C4E-EC39-4027-A356-0A7E73E8D560}" type="parTrans" cxnId="{978ACBA6-30DC-4F4B-A5F9-019F0959CF86}">
      <dgm:prSet/>
      <dgm:spPr/>
      <dgm:t>
        <a:bodyPr/>
        <a:lstStyle/>
        <a:p>
          <a:endParaRPr lang="en-GB"/>
        </a:p>
      </dgm:t>
    </dgm:pt>
    <dgm:pt modelId="{B31F8E62-9593-413B-9F2A-B947CA4918ED}" type="sibTrans" cxnId="{978ACBA6-30DC-4F4B-A5F9-019F0959CF86}">
      <dgm:prSet/>
      <dgm:spPr>
        <a:solidFill>
          <a:srgbClr val="92D050"/>
        </a:solidFill>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colorful5" csCatId="colorful" phldr="1"/>
      <dgm:spPr/>
    </dgm:pt>
    <dgm:pt modelId="{79ECE06D-75B1-4B0E-89A4-0020AB90C259}">
      <dgm:prSet phldrT="[Text]"/>
      <dgm:spPr>
        <a:solidFill>
          <a:srgbClr val="FFC000"/>
        </a:solidFill>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rgbClr val="FFC000"/>
        </a:solidFill>
      </dgm:spPr>
      <dgm:t>
        <a:bodyPr/>
        <a:lstStyle/>
        <a:p>
          <a:endParaRPr lang="en-GB"/>
        </a:p>
      </dgm:t>
    </dgm:pt>
    <dgm:pt modelId="{02F88AC5-A060-42A0-92C9-196FCF20296B}">
      <dgm:prSet phldrT="[Text]"/>
      <dgm:spPr>
        <a:solidFill>
          <a:srgbClr val="FDFD99"/>
        </a:solidFill>
      </dgm:spPr>
      <dgm:t>
        <a:bodyPr/>
        <a:lstStyle/>
        <a:p>
          <a:endParaRPr lang="en-GB" dirty="0"/>
        </a:p>
      </dgm:t>
    </dgm:pt>
    <dgm:pt modelId="{291CB10D-23F4-46E1-B9A4-B725B7E1D09C}" type="parTrans" cxnId="{C2CC3479-89D6-4129-99C1-D62A1CA1EE97}">
      <dgm:prSet/>
      <dgm:spPr/>
      <dgm:t>
        <a:bodyPr/>
        <a:lstStyle/>
        <a:p>
          <a:endParaRPr lang="en-GB"/>
        </a:p>
      </dgm:t>
    </dgm:pt>
    <dgm:pt modelId="{645BC898-263E-4D4B-B602-F2F240D1CE6B}" type="sibTrans" cxnId="{C2CC3479-89D6-4129-99C1-D62A1CA1EE97}">
      <dgm:prSet/>
      <dgm:spPr>
        <a:solidFill>
          <a:srgbClr val="FDFD99"/>
        </a:solidFill>
      </dgm:spPr>
      <dgm:t>
        <a:bodyPr/>
        <a:lstStyle/>
        <a:p>
          <a:endParaRPr lang="en-GB"/>
        </a:p>
      </dgm:t>
    </dgm:pt>
    <dgm:pt modelId="{1E645632-A969-452B-BC52-79737E76FACE}">
      <dgm:prSet phldrT="[Text]"/>
      <dgm:spPr>
        <a:solidFill>
          <a:schemeClr val="accent3">
            <a:lumMod val="20000"/>
            <a:lumOff val="80000"/>
          </a:schemeClr>
        </a:solidFill>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E1417AC4-67D0-494F-83E7-6EC171469DFB}">
      <dgm:prSet phldrT="[Text]"/>
      <dgm:spPr>
        <a:solidFill>
          <a:srgbClr val="92D050"/>
        </a:solidFill>
      </dgm:spPr>
      <dgm:t>
        <a:bodyPr/>
        <a:lstStyle/>
        <a:p>
          <a:endParaRPr lang="en-GB" dirty="0"/>
        </a:p>
      </dgm:t>
    </dgm:pt>
    <dgm:pt modelId="{B31F8E62-9593-413B-9F2A-B947CA4918ED}" type="sibTrans" cxnId="{978ACBA6-30DC-4F4B-A5F9-019F0959CF86}">
      <dgm:prSet/>
      <dgm:spPr>
        <a:solidFill>
          <a:srgbClr val="92D050"/>
        </a:solidFill>
      </dgm:spPr>
      <dgm:t>
        <a:bodyPr/>
        <a:lstStyle/>
        <a:p>
          <a:endParaRPr lang="en-GB"/>
        </a:p>
      </dgm:t>
    </dgm:pt>
    <dgm:pt modelId="{7BBC6C4E-EC39-4027-A356-0A7E73E8D560}" type="parTrans" cxnId="{978ACBA6-30DC-4F4B-A5F9-019F0959CF86}">
      <dgm:prSet/>
      <dgm:spPr/>
      <dgm:t>
        <a:bodyPr/>
        <a:lstStyle/>
        <a:p>
          <a:endParaRPr lang="en-GB"/>
        </a:p>
      </dgm:t>
    </dgm:pt>
    <dgm:pt modelId="{C3E67162-8F39-440E-A2F9-F2D3129A9DB4}">
      <dgm:prSet phldrT="[Text]"/>
      <dgm:spPr>
        <a:solidFill>
          <a:schemeClr val="accent3"/>
        </a:solidFill>
      </dgm:spPr>
      <dgm:t>
        <a:bodyPr/>
        <a:lstStyle/>
        <a:p>
          <a:endParaRPr lang="en-GB" dirty="0"/>
        </a:p>
      </dgm:t>
    </dgm:pt>
    <dgm:pt modelId="{12C33452-A915-44EC-BAB8-5EA9D9E25ECE}" type="sibTrans" cxnId="{86121354-2277-409A-937B-7157A18D47D0}">
      <dgm:prSet/>
      <dgm:spPr/>
      <dgm:t>
        <a:bodyPr/>
        <a:lstStyle/>
        <a:p>
          <a:endParaRPr lang="en-GB"/>
        </a:p>
      </dgm:t>
    </dgm:pt>
    <dgm:pt modelId="{54E11E93-53CE-45B0-B4B6-795446999013}" type="parTrans" cxnId="{86121354-2277-409A-937B-7157A18D47D0}">
      <dgm:prSet/>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custLinFactNeighborX="-806" custLinFactNeighborY="-65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accent0_2" csCatId="mainScheme" phldr="1"/>
      <dgm:spPr/>
    </dgm:pt>
    <dgm:pt modelId="{79ECE06D-75B1-4B0E-89A4-0020AB90C259}">
      <dgm:prSet phldrT="[Text]"/>
      <dgm:spPr>
        <a:solidFill>
          <a:schemeClr val="accent4"/>
        </a:solidFill>
        <a:ln>
          <a:noFill/>
        </a:ln>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chemeClr val="accent4"/>
        </a:solidFill>
      </dgm:spPr>
      <dgm:t>
        <a:bodyPr/>
        <a:lstStyle/>
        <a:p>
          <a:endParaRPr lang="en-GB"/>
        </a:p>
      </dgm:t>
    </dgm:pt>
    <dgm:pt modelId="{02F88AC5-A060-42A0-92C9-196FCF20296B}">
      <dgm:prSet phldrT="[Text]"/>
      <dgm:spPr>
        <a:solidFill>
          <a:srgbClr val="FDFD99"/>
        </a:solidFill>
        <a:ln>
          <a:noFill/>
        </a:ln>
      </dgm:spPr>
      <dgm:t>
        <a:bodyPr/>
        <a:lstStyle/>
        <a:p>
          <a:endParaRPr lang="en-GB" dirty="0"/>
        </a:p>
      </dgm:t>
    </dgm:pt>
    <dgm:pt modelId="{291CB10D-23F4-46E1-B9A4-B725B7E1D09C}" type="parTrans" cxnId="{C2CC3479-89D6-4129-99C1-D62A1CA1EE97}">
      <dgm:prSet/>
      <dgm:spPr/>
      <dgm:t>
        <a:bodyPr/>
        <a:lstStyle/>
        <a:p>
          <a:endParaRPr lang="en-GB"/>
        </a:p>
      </dgm:t>
    </dgm:pt>
    <dgm:pt modelId="{645BC898-263E-4D4B-B602-F2F240D1CE6B}" type="sibTrans" cxnId="{C2CC3479-89D6-4129-99C1-D62A1CA1EE97}">
      <dgm:prSet/>
      <dgm:spPr>
        <a:solidFill>
          <a:srgbClr val="FDFD99"/>
        </a:solidFill>
      </dgm:spPr>
      <dgm:t>
        <a:bodyPr/>
        <a:lstStyle/>
        <a:p>
          <a:endParaRPr lang="en-GB"/>
        </a:p>
      </dgm:t>
    </dgm:pt>
    <dgm:pt modelId="{1E645632-A969-452B-BC52-79737E76FACE}">
      <dgm:prSet phldrT="[Text]"/>
      <dgm:spPr>
        <a:solidFill>
          <a:schemeClr val="accent3">
            <a:lumMod val="20000"/>
            <a:lumOff val="80000"/>
          </a:schemeClr>
        </a:solidFill>
        <a:ln>
          <a:noFill/>
        </a:ln>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C3E67162-8F39-440E-A2F9-F2D3129A9DB4}">
      <dgm:prSet phldrT="[Text]"/>
      <dgm:spPr>
        <a:solidFill>
          <a:schemeClr val="accent3"/>
        </a:solidFill>
        <a:ln>
          <a:noFill/>
        </a:ln>
      </dgm:spPr>
      <dgm:t>
        <a:bodyPr/>
        <a:lstStyle/>
        <a:p>
          <a:endParaRPr lang="en-GB" dirty="0"/>
        </a:p>
      </dgm:t>
    </dgm:pt>
    <dgm:pt modelId="{54E11E93-53CE-45B0-B4B6-795446999013}" type="parTrans" cxnId="{86121354-2277-409A-937B-7157A18D47D0}">
      <dgm:prSet/>
      <dgm:spPr/>
      <dgm:t>
        <a:bodyPr/>
        <a:lstStyle/>
        <a:p>
          <a:endParaRPr lang="en-GB"/>
        </a:p>
      </dgm:t>
    </dgm:pt>
    <dgm:pt modelId="{12C33452-A915-44EC-BAB8-5EA9D9E25ECE}" type="sibTrans" cxnId="{86121354-2277-409A-937B-7157A18D47D0}">
      <dgm:prSet/>
      <dgm:spPr/>
      <dgm:t>
        <a:bodyPr/>
        <a:lstStyle/>
        <a:p>
          <a:endParaRPr lang="en-GB"/>
        </a:p>
      </dgm:t>
    </dgm:pt>
    <dgm:pt modelId="{E1417AC4-67D0-494F-83E7-6EC171469DFB}">
      <dgm:prSet phldrT="[Text]"/>
      <dgm:spPr>
        <a:solidFill>
          <a:srgbClr val="92D050"/>
        </a:solidFill>
        <a:ln>
          <a:noFill/>
        </a:ln>
      </dgm:spPr>
      <dgm:t>
        <a:bodyPr/>
        <a:lstStyle/>
        <a:p>
          <a:endParaRPr lang="en-GB" dirty="0"/>
        </a:p>
      </dgm:t>
    </dgm:pt>
    <dgm:pt modelId="{7BBC6C4E-EC39-4027-A356-0A7E73E8D560}" type="parTrans" cxnId="{978ACBA6-30DC-4F4B-A5F9-019F0959CF86}">
      <dgm:prSet/>
      <dgm:spPr/>
      <dgm:t>
        <a:bodyPr/>
        <a:lstStyle/>
        <a:p>
          <a:endParaRPr lang="en-GB"/>
        </a:p>
      </dgm:t>
    </dgm:pt>
    <dgm:pt modelId="{B31F8E62-9593-413B-9F2A-B947CA4918ED}" type="sibTrans" cxnId="{978ACBA6-30DC-4F4B-A5F9-019F0959CF86}">
      <dgm:prSet/>
      <dgm:spPr>
        <a:solidFill>
          <a:srgbClr val="92D050"/>
        </a:solidFill>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accent0_2" csCatId="mainScheme" phldr="1"/>
      <dgm:spPr/>
    </dgm:pt>
    <dgm:pt modelId="{79ECE06D-75B1-4B0E-89A4-0020AB90C259}">
      <dgm:prSet phldrT="[Text]"/>
      <dgm:spPr>
        <a:solidFill>
          <a:schemeClr val="accent4"/>
        </a:solidFill>
        <a:ln>
          <a:noFill/>
        </a:ln>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chemeClr val="accent4"/>
        </a:solidFill>
      </dgm:spPr>
      <dgm:t>
        <a:bodyPr/>
        <a:lstStyle/>
        <a:p>
          <a:endParaRPr lang="en-GB"/>
        </a:p>
      </dgm:t>
    </dgm:pt>
    <dgm:pt modelId="{1E645632-A969-452B-BC52-79737E76FACE}">
      <dgm:prSet phldrT="[Text]"/>
      <dgm:spPr>
        <a:solidFill>
          <a:schemeClr val="accent3">
            <a:lumMod val="20000"/>
            <a:lumOff val="80000"/>
          </a:schemeClr>
        </a:solidFill>
        <a:ln>
          <a:noFill/>
        </a:ln>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C3E67162-8F39-440E-A2F9-F2D3129A9DB4}">
      <dgm:prSet phldrT="[Text]"/>
      <dgm:spPr>
        <a:solidFill>
          <a:schemeClr val="accent3"/>
        </a:solidFill>
        <a:ln>
          <a:noFill/>
        </a:ln>
      </dgm:spPr>
      <dgm:t>
        <a:bodyPr/>
        <a:lstStyle/>
        <a:p>
          <a:endParaRPr lang="en-GB" dirty="0"/>
        </a:p>
      </dgm:t>
    </dgm:pt>
    <dgm:pt modelId="{54E11E93-53CE-45B0-B4B6-795446999013}" type="parTrans" cxnId="{86121354-2277-409A-937B-7157A18D47D0}">
      <dgm:prSet/>
      <dgm:spPr/>
      <dgm:t>
        <a:bodyPr/>
        <a:lstStyle/>
        <a:p>
          <a:endParaRPr lang="en-GB"/>
        </a:p>
      </dgm:t>
    </dgm:pt>
    <dgm:pt modelId="{12C33452-A915-44EC-BAB8-5EA9D9E25ECE}" type="sibTrans" cxnId="{86121354-2277-409A-937B-7157A18D47D0}">
      <dgm:prSet/>
      <dgm:spPr/>
      <dgm:t>
        <a:bodyPr/>
        <a:lstStyle/>
        <a:p>
          <a:endParaRPr lang="en-GB"/>
        </a:p>
      </dgm:t>
    </dgm:pt>
    <dgm:pt modelId="{E1417AC4-67D0-494F-83E7-6EC171469DFB}">
      <dgm:prSet phldrT="[Text]"/>
      <dgm:spPr>
        <a:solidFill>
          <a:srgbClr val="92D050"/>
        </a:solidFill>
        <a:ln>
          <a:noFill/>
        </a:ln>
      </dgm:spPr>
      <dgm:t>
        <a:bodyPr/>
        <a:lstStyle/>
        <a:p>
          <a:endParaRPr lang="en-GB" dirty="0"/>
        </a:p>
      </dgm:t>
    </dgm:pt>
    <dgm:pt modelId="{7BBC6C4E-EC39-4027-A356-0A7E73E8D560}" type="parTrans" cxnId="{978ACBA6-30DC-4F4B-A5F9-019F0959CF86}">
      <dgm:prSet/>
      <dgm:spPr/>
      <dgm:t>
        <a:bodyPr/>
        <a:lstStyle/>
        <a:p>
          <a:endParaRPr lang="en-GB"/>
        </a:p>
      </dgm:t>
    </dgm:pt>
    <dgm:pt modelId="{B31F8E62-9593-413B-9F2A-B947CA4918ED}" type="sibTrans" cxnId="{978ACBA6-30DC-4F4B-A5F9-019F0959CF86}">
      <dgm:prSet/>
      <dgm:spPr>
        <a:solidFill>
          <a:srgbClr val="92D050"/>
        </a:solidFill>
      </dgm:spPr>
      <dgm:t>
        <a:bodyPr/>
        <a:lstStyle/>
        <a:p>
          <a:endParaRPr lang="en-GB"/>
        </a:p>
      </dgm:t>
    </dgm:pt>
    <dgm:pt modelId="{02F88AC5-A060-42A0-92C9-196FCF20296B}">
      <dgm:prSet phldrT="[Text]"/>
      <dgm:spPr>
        <a:solidFill>
          <a:srgbClr val="FDFD99"/>
        </a:solidFill>
        <a:ln>
          <a:noFill/>
        </a:ln>
      </dgm:spPr>
      <dgm:t>
        <a:bodyPr/>
        <a:lstStyle/>
        <a:p>
          <a:endParaRPr lang="en-GB" dirty="0"/>
        </a:p>
      </dgm:t>
    </dgm:pt>
    <dgm:pt modelId="{645BC898-263E-4D4B-B602-F2F240D1CE6B}" type="sibTrans" cxnId="{C2CC3479-89D6-4129-99C1-D62A1CA1EE97}">
      <dgm:prSet/>
      <dgm:spPr>
        <a:solidFill>
          <a:srgbClr val="FDFD99"/>
        </a:solidFill>
      </dgm:spPr>
      <dgm:t>
        <a:bodyPr/>
        <a:lstStyle/>
        <a:p>
          <a:endParaRPr lang="en-GB"/>
        </a:p>
      </dgm:t>
    </dgm:pt>
    <dgm:pt modelId="{291CB10D-23F4-46E1-B9A4-B725B7E1D09C}" type="parTrans" cxnId="{C2CC3479-89D6-4129-99C1-D62A1CA1EE97}">
      <dgm:prSet/>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colorful2" csCatId="colorful" phldr="1"/>
      <dgm:spPr/>
    </dgm:pt>
    <dgm:pt modelId="{79ECE06D-75B1-4B0E-89A4-0020AB90C259}">
      <dgm:prSet phldrT="[Text]"/>
      <dgm:spPr>
        <a:solidFill>
          <a:schemeClr val="accent4"/>
        </a:solidFill>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chemeClr val="accent4"/>
        </a:solidFill>
      </dgm:spPr>
      <dgm:t>
        <a:bodyPr/>
        <a:lstStyle/>
        <a:p>
          <a:endParaRPr lang="en-GB"/>
        </a:p>
      </dgm:t>
    </dgm:pt>
    <dgm:pt modelId="{02F88AC5-A060-42A0-92C9-196FCF20296B}">
      <dgm:prSet phldrT="[Text]"/>
      <dgm:spPr>
        <a:solidFill>
          <a:srgbClr val="FDFD99"/>
        </a:solidFill>
      </dgm:spPr>
      <dgm:t>
        <a:bodyPr/>
        <a:lstStyle/>
        <a:p>
          <a:endParaRPr lang="en-GB" dirty="0"/>
        </a:p>
      </dgm:t>
    </dgm:pt>
    <dgm:pt modelId="{291CB10D-23F4-46E1-B9A4-B725B7E1D09C}" type="parTrans" cxnId="{C2CC3479-89D6-4129-99C1-D62A1CA1EE97}">
      <dgm:prSet/>
      <dgm:spPr/>
      <dgm:t>
        <a:bodyPr/>
        <a:lstStyle/>
        <a:p>
          <a:endParaRPr lang="en-GB"/>
        </a:p>
      </dgm:t>
    </dgm:pt>
    <dgm:pt modelId="{645BC898-263E-4D4B-B602-F2F240D1CE6B}" type="sibTrans" cxnId="{C2CC3479-89D6-4129-99C1-D62A1CA1EE97}">
      <dgm:prSet/>
      <dgm:spPr>
        <a:solidFill>
          <a:srgbClr val="FDFD99"/>
        </a:solidFill>
      </dgm:spPr>
      <dgm:t>
        <a:bodyPr/>
        <a:lstStyle/>
        <a:p>
          <a:endParaRPr lang="en-GB"/>
        </a:p>
      </dgm:t>
    </dgm:pt>
    <dgm:pt modelId="{1E645632-A969-452B-BC52-79737E76FACE}">
      <dgm:prSet phldrT="[Text]"/>
      <dgm:spPr>
        <a:solidFill>
          <a:schemeClr val="accent3">
            <a:lumMod val="20000"/>
            <a:lumOff val="80000"/>
          </a:schemeClr>
        </a:solidFill>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C3E67162-8F39-440E-A2F9-F2D3129A9DB4}">
      <dgm:prSet phldrT="[Text]"/>
      <dgm:spPr>
        <a:solidFill>
          <a:schemeClr val="accent3"/>
        </a:solidFill>
      </dgm:spPr>
      <dgm:t>
        <a:bodyPr/>
        <a:lstStyle/>
        <a:p>
          <a:endParaRPr lang="en-GB" dirty="0"/>
        </a:p>
      </dgm:t>
    </dgm:pt>
    <dgm:pt modelId="{54E11E93-53CE-45B0-B4B6-795446999013}" type="parTrans" cxnId="{86121354-2277-409A-937B-7157A18D47D0}">
      <dgm:prSet/>
      <dgm:spPr/>
      <dgm:t>
        <a:bodyPr/>
        <a:lstStyle/>
        <a:p>
          <a:endParaRPr lang="en-GB"/>
        </a:p>
      </dgm:t>
    </dgm:pt>
    <dgm:pt modelId="{12C33452-A915-44EC-BAB8-5EA9D9E25ECE}" type="sibTrans" cxnId="{86121354-2277-409A-937B-7157A18D47D0}">
      <dgm:prSet/>
      <dgm:spPr/>
      <dgm:t>
        <a:bodyPr/>
        <a:lstStyle/>
        <a:p>
          <a:endParaRPr lang="en-GB"/>
        </a:p>
      </dgm:t>
    </dgm:pt>
    <dgm:pt modelId="{E1417AC4-67D0-494F-83E7-6EC171469DFB}">
      <dgm:prSet phldrT="[Text]"/>
      <dgm:spPr>
        <a:solidFill>
          <a:srgbClr val="92D050"/>
        </a:solidFill>
      </dgm:spPr>
      <dgm:t>
        <a:bodyPr/>
        <a:lstStyle/>
        <a:p>
          <a:endParaRPr lang="en-GB" dirty="0"/>
        </a:p>
      </dgm:t>
    </dgm:pt>
    <dgm:pt modelId="{7BBC6C4E-EC39-4027-A356-0A7E73E8D560}" type="parTrans" cxnId="{978ACBA6-30DC-4F4B-A5F9-019F0959CF86}">
      <dgm:prSet/>
      <dgm:spPr/>
      <dgm:t>
        <a:bodyPr/>
        <a:lstStyle/>
        <a:p>
          <a:endParaRPr lang="en-GB"/>
        </a:p>
      </dgm:t>
    </dgm:pt>
    <dgm:pt modelId="{B31F8E62-9593-413B-9F2A-B947CA4918ED}" type="sibTrans" cxnId="{978ACBA6-30DC-4F4B-A5F9-019F0959CF86}">
      <dgm:prSet/>
      <dgm:spPr>
        <a:solidFill>
          <a:srgbClr val="92D050"/>
        </a:solidFill>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colorful2" csCatId="colorful" phldr="1"/>
      <dgm:spPr/>
    </dgm:pt>
    <dgm:pt modelId="{79ECE06D-75B1-4B0E-89A4-0020AB90C259}">
      <dgm:prSet phldrT="[Text]"/>
      <dgm:spPr>
        <a:solidFill>
          <a:schemeClr val="accent4"/>
        </a:solidFill>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chemeClr val="accent4"/>
        </a:solidFill>
      </dgm:spPr>
      <dgm:t>
        <a:bodyPr/>
        <a:lstStyle/>
        <a:p>
          <a:endParaRPr lang="en-GB"/>
        </a:p>
      </dgm:t>
    </dgm:pt>
    <dgm:pt modelId="{02F88AC5-A060-42A0-92C9-196FCF20296B}">
      <dgm:prSet phldrT="[Text]"/>
      <dgm:spPr>
        <a:solidFill>
          <a:srgbClr val="FDFD99"/>
        </a:solidFill>
      </dgm:spPr>
      <dgm:t>
        <a:bodyPr/>
        <a:lstStyle/>
        <a:p>
          <a:endParaRPr lang="en-GB" dirty="0"/>
        </a:p>
      </dgm:t>
    </dgm:pt>
    <dgm:pt modelId="{291CB10D-23F4-46E1-B9A4-B725B7E1D09C}" type="parTrans" cxnId="{C2CC3479-89D6-4129-99C1-D62A1CA1EE97}">
      <dgm:prSet/>
      <dgm:spPr/>
      <dgm:t>
        <a:bodyPr/>
        <a:lstStyle/>
        <a:p>
          <a:endParaRPr lang="en-GB"/>
        </a:p>
      </dgm:t>
    </dgm:pt>
    <dgm:pt modelId="{645BC898-263E-4D4B-B602-F2F240D1CE6B}" type="sibTrans" cxnId="{C2CC3479-89D6-4129-99C1-D62A1CA1EE97}">
      <dgm:prSet/>
      <dgm:spPr>
        <a:solidFill>
          <a:srgbClr val="FDFD99"/>
        </a:solidFill>
      </dgm:spPr>
      <dgm:t>
        <a:bodyPr/>
        <a:lstStyle/>
        <a:p>
          <a:endParaRPr lang="en-GB"/>
        </a:p>
      </dgm:t>
    </dgm:pt>
    <dgm:pt modelId="{1E645632-A969-452B-BC52-79737E76FACE}">
      <dgm:prSet phldrT="[Text]"/>
      <dgm:spPr>
        <a:solidFill>
          <a:schemeClr val="accent3">
            <a:lumMod val="20000"/>
            <a:lumOff val="80000"/>
          </a:schemeClr>
        </a:solidFill>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C3E67162-8F39-440E-A2F9-F2D3129A9DB4}">
      <dgm:prSet phldrT="[Text]"/>
      <dgm:spPr>
        <a:solidFill>
          <a:schemeClr val="accent3"/>
        </a:solidFill>
      </dgm:spPr>
      <dgm:t>
        <a:bodyPr/>
        <a:lstStyle/>
        <a:p>
          <a:endParaRPr lang="en-GB" dirty="0"/>
        </a:p>
      </dgm:t>
    </dgm:pt>
    <dgm:pt modelId="{54E11E93-53CE-45B0-B4B6-795446999013}" type="parTrans" cxnId="{86121354-2277-409A-937B-7157A18D47D0}">
      <dgm:prSet/>
      <dgm:spPr/>
      <dgm:t>
        <a:bodyPr/>
        <a:lstStyle/>
        <a:p>
          <a:endParaRPr lang="en-GB"/>
        </a:p>
      </dgm:t>
    </dgm:pt>
    <dgm:pt modelId="{12C33452-A915-44EC-BAB8-5EA9D9E25ECE}" type="sibTrans" cxnId="{86121354-2277-409A-937B-7157A18D47D0}">
      <dgm:prSet/>
      <dgm:spPr/>
      <dgm:t>
        <a:bodyPr/>
        <a:lstStyle/>
        <a:p>
          <a:endParaRPr lang="en-GB"/>
        </a:p>
      </dgm:t>
    </dgm:pt>
    <dgm:pt modelId="{E1417AC4-67D0-494F-83E7-6EC171469DFB}">
      <dgm:prSet phldrT="[Text]"/>
      <dgm:spPr>
        <a:solidFill>
          <a:srgbClr val="92D050"/>
        </a:solidFill>
      </dgm:spPr>
      <dgm:t>
        <a:bodyPr/>
        <a:lstStyle/>
        <a:p>
          <a:endParaRPr lang="en-GB" dirty="0"/>
        </a:p>
      </dgm:t>
    </dgm:pt>
    <dgm:pt modelId="{7BBC6C4E-EC39-4027-A356-0A7E73E8D560}" type="parTrans" cxnId="{978ACBA6-30DC-4F4B-A5F9-019F0959CF86}">
      <dgm:prSet/>
      <dgm:spPr/>
      <dgm:t>
        <a:bodyPr/>
        <a:lstStyle/>
        <a:p>
          <a:endParaRPr lang="en-GB"/>
        </a:p>
      </dgm:t>
    </dgm:pt>
    <dgm:pt modelId="{B31F8E62-9593-413B-9F2A-B947CA4918ED}" type="sibTrans" cxnId="{978ACBA6-30DC-4F4B-A5F9-019F0959CF86}">
      <dgm:prSet/>
      <dgm:spPr>
        <a:solidFill>
          <a:srgbClr val="92D050"/>
        </a:solidFill>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colorful5" csCatId="colorful" phldr="1"/>
      <dgm:spPr/>
    </dgm:pt>
    <dgm:pt modelId="{79ECE06D-75B1-4B0E-89A4-0020AB90C259}">
      <dgm:prSet phldrT="[Text]"/>
      <dgm:spPr>
        <a:solidFill>
          <a:srgbClr val="FFC000"/>
        </a:solidFill>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rgbClr val="FFC000"/>
        </a:solidFill>
      </dgm:spPr>
      <dgm:t>
        <a:bodyPr/>
        <a:lstStyle/>
        <a:p>
          <a:endParaRPr lang="en-GB"/>
        </a:p>
      </dgm:t>
    </dgm:pt>
    <dgm:pt modelId="{02F88AC5-A060-42A0-92C9-196FCF20296B}">
      <dgm:prSet phldrT="[Text]"/>
      <dgm:spPr>
        <a:solidFill>
          <a:srgbClr val="FDFD99"/>
        </a:solidFill>
      </dgm:spPr>
      <dgm:t>
        <a:bodyPr/>
        <a:lstStyle/>
        <a:p>
          <a:endParaRPr lang="en-GB" dirty="0"/>
        </a:p>
      </dgm:t>
    </dgm:pt>
    <dgm:pt modelId="{291CB10D-23F4-46E1-B9A4-B725B7E1D09C}" type="parTrans" cxnId="{C2CC3479-89D6-4129-99C1-D62A1CA1EE97}">
      <dgm:prSet/>
      <dgm:spPr/>
      <dgm:t>
        <a:bodyPr/>
        <a:lstStyle/>
        <a:p>
          <a:endParaRPr lang="en-GB"/>
        </a:p>
      </dgm:t>
    </dgm:pt>
    <dgm:pt modelId="{645BC898-263E-4D4B-B602-F2F240D1CE6B}" type="sibTrans" cxnId="{C2CC3479-89D6-4129-99C1-D62A1CA1EE97}">
      <dgm:prSet/>
      <dgm:spPr>
        <a:solidFill>
          <a:srgbClr val="FDFD99"/>
        </a:solidFill>
      </dgm:spPr>
      <dgm:t>
        <a:bodyPr/>
        <a:lstStyle/>
        <a:p>
          <a:endParaRPr lang="en-GB"/>
        </a:p>
      </dgm:t>
    </dgm:pt>
    <dgm:pt modelId="{1E645632-A969-452B-BC52-79737E76FACE}">
      <dgm:prSet phldrT="[Text]"/>
      <dgm:spPr>
        <a:solidFill>
          <a:schemeClr val="accent3">
            <a:lumMod val="20000"/>
            <a:lumOff val="80000"/>
          </a:schemeClr>
        </a:solidFill>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C3E67162-8F39-440E-A2F9-F2D3129A9DB4}">
      <dgm:prSet phldrT="[Text]"/>
      <dgm:spPr>
        <a:solidFill>
          <a:schemeClr val="accent3"/>
        </a:solidFill>
      </dgm:spPr>
      <dgm:t>
        <a:bodyPr/>
        <a:lstStyle/>
        <a:p>
          <a:endParaRPr lang="en-GB" dirty="0"/>
        </a:p>
      </dgm:t>
    </dgm:pt>
    <dgm:pt modelId="{54E11E93-53CE-45B0-B4B6-795446999013}" type="parTrans" cxnId="{86121354-2277-409A-937B-7157A18D47D0}">
      <dgm:prSet/>
      <dgm:spPr/>
      <dgm:t>
        <a:bodyPr/>
        <a:lstStyle/>
        <a:p>
          <a:endParaRPr lang="en-GB"/>
        </a:p>
      </dgm:t>
    </dgm:pt>
    <dgm:pt modelId="{12C33452-A915-44EC-BAB8-5EA9D9E25ECE}" type="sibTrans" cxnId="{86121354-2277-409A-937B-7157A18D47D0}">
      <dgm:prSet/>
      <dgm:spPr/>
      <dgm:t>
        <a:bodyPr/>
        <a:lstStyle/>
        <a:p>
          <a:endParaRPr lang="en-GB"/>
        </a:p>
      </dgm:t>
    </dgm:pt>
    <dgm:pt modelId="{E1417AC4-67D0-494F-83E7-6EC171469DFB}">
      <dgm:prSet phldrT="[Text]"/>
      <dgm:spPr>
        <a:solidFill>
          <a:srgbClr val="92D050"/>
        </a:solidFill>
      </dgm:spPr>
      <dgm:t>
        <a:bodyPr/>
        <a:lstStyle/>
        <a:p>
          <a:endParaRPr lang="en-GB" dirty="0"/>
        </a:p>
      </dgm:t>
    </dgm:pt>
    <dgm:pt modelId="{7BBC6C4E-EC39-4027-A356-0A7E73E8D560}" type="parTrans" cxnId="{978ACBA6-30DC-4F4B-A5F9-019F0959CF86}">
      <dgm:prSet/>
      <dgm:spPr/>
      <dgm:t>
        <a:bodyPr/>
        <a:lstStyle/>
        <a:p>
          <a:endParaRPr lang="en-GB"/>
        </a:p>
      </dgm:t>
    </dgm:pt>
    <dgm:pt modelId="{B31F8E62-9593-413B-9F2A-B947CA4918ED}" type="sibTrans" cxnId="{978ACBA6-30DC-4F4B-A5F9-019F0959CF86}">
      <dgm:prSet/>
      <dgm:spPr>
        <a:solidFill>
          <a:srgbClr val="92D050"/>
        </a:solidFill>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916B8B-FEDE-40F4-BE1B-9666A934F51C}" type="doc">
      <dgm:prSet loTypeId="urn:microsoft.com/office/officeart/2005/8/layout/process1" loCatId="process" qsTypeId="urn:microsoft.com/office/officeart/2005/8/quickstyle/simple1" qsCatId="simple" csTypeId="urn:microsoft.com/office/officeart/2005/8/colors/accent0_2" csCatId="mainScheme" phldr="1"/>
      <dgm:spPr/>
    </dgm:pt>
    <dgm:pt modelId="{79ECE06D-75B1-4B0E-89A4-0020AB90C259}">
      <dgm:prSet phldrT="[Text]"/>
      <dgm:spPr>
        <a:solidFill>
          <a:schemeClr val="accent4"/>
        </a:solidFill>
        <a:ln>
          <a:noFill/>
        </a:ln>
      </dgm:spPr>
      <dgm:t>
        <a:bodyPr/>
        <a:lstStyle/>
        <a:p>
          <a:endParaRPr lang="en-GB" dirty="0"/>
        </a:p>
      </dgm:t>
    </dgm:pt>
    <dgm:pt modelId="{1221AE09-A361-4697-85BF-7ED132616375}" type="parTrans" cxnId="{38779020-766C-4B15-8A77-6F1D32034D77}">
      <dgm:prSet/>
      <dgm:spPr/>
      <dgm:t>
        <a:bodyPr/>
        <a:lstStyle/>
        <a:p>
          <a:endParaRPr lang="en-GB"/>
        </a:p>
      </dgm:t>
    </dgm:pt>
    <dgm:pt modelId="{B882472F-65B9-41F3-9160-A1FB9CA01636}" type="sibTrans" cxnId="{38779020-766C-4B15-8A77-6F1D32034D77}">
      <dgm:prSet/>
      <dgm:spPr>
        <a:solidFill>
          <a:schemeClr val="accent4"/>
        </a:solidFill>
      </dgm:spPr>
      <dgm:t>
        <a:bodyPr/>
        <a:lstStyle/>
        <a:p>
          <a:endParaRPr lang="en-GB"/>
        </a:p>
      </dgm:t>
    </dgm:pt>
    <dgm:pt modelId="{02F88AC5-A060-42A0-92C9-196FCF20296B}">
      <dgm:prSet phldrT="[Text]"/>
      <dgm:spPr>
        <a:solidFill>
          <a:srgbClr val="FDFD99"/>
        </a:solidFill>
        <a:ln>
          <a:noFill/>
        </a:ln>
      </dgm:spPr>
      <dgm:t>
        <a:bodyPr/>
        <a:lstStyle/>
        <a:p>
          <a:endParaRPr lang="en-GB" dirty="0"/>
        </a:p>
      </dgm:t>
    </dgm:pt>
    <dgm:pt modelId="{291CB10D-23F4-46E1-B9A4-B725B7E1D09C}" type="parTrans" cxnId="{C2CC3479-89D6-4129-99C1-D62A1CA1EE97}">
      <dgm:prSet/>
      <dgm:spPr/>
      <dgm:t>
        <a:bodyPr/>
        <a:lstStyle/>
        <a:p>
          <a:endParaRPr lang="en-GB"/>
        </a:p>
      </dgm:t>
    </dgm:pt>
    <dgm:pt modelId="{645BC898-263E-4D4B-B602-F2F240D1CE6B}" type="sibTrans" cxnId="{C2CC3479-89D6-4129-99C1-D62A1CA1EE97}">
      <dgm:prSet/>
      <dgm:spPr>
        <a:solidFill>
          <a:srgbClr val="FDFD99"/>
        </a:solidFill>
      </dgm:spPr>
      <dgm:t>
        <a:bodyPr/>
        <a:lstStyle/>
        <a:p>
          <a:endParaRPr lang="en-GB"/>
        </a:p>
      </dgm:t>
    </dgm:pt>
    <dgm:pt modelId="{1E645632-A969-452B-BC52-79737E76FACE}">
      <dgm:prSet phldrT="[Text]"/>
      <dgm:spPr>
        <a:solidFill>
          <a:schemeClr val="accent3">
            <a:lumMod val="20000"/>
            <a:lumOff val="80000"/>
          </a:schemeClr>
        </a:solidFill>
        <a:ln>
          <a:noFill/>
        </a:ln>
      </dgm:spPr>
      <dgm:t>
        <a:bodyPr/>
        <a:lstStyle/>
        <a:p>
          <a:endParaRPr lang="en-GB" dirty="0"/>
        </a:p>
      </dgm:t>
    </dgm:pt>
    <dgm:pt modelId="{478537A0-A346-4552-88E2-21919A10E506}" type="parTrans" cxnId="{79A90BA3-51E4-4D7E-B4F1-214A7C610CC6}">
      <dgm:prSet/>
      <dgm:spPr/>
      <dgm:t>
        <a:bodyPr/>
        <a:lstStyle/>
        <a:p>
          <a:endParaRPr lang="en-GB"/>
        </a:p>
      </dgm:t>
    </dgm:pt>
    <dgm:pt modelId="{6D0714B6-7BE5-485F-8099-8EA42D1277FD}" type="sibTrans" cxnId="{79A90BA3-51E4-4D7E-B4F1-214A7C610CC6}">
      <dgm:prSet/>
      <dgm:spPr>
        <a:solidFill>
          <a:schemeClr val="accent3">
            <a:lumMod val="20000"/>
            <a:lumOff val="80000"/>
          </a:schemeClr>
        </a:solidFill>
      </dgm:spPr>
      <dgm:t>
        <a:bodyPr/>
        <a:lstStyle/>
        <a:p>
          <a:endParaRPr lang="en-GB"/>
        </a:p>
      </dgm:t>
    </dgm:pt>
    <dgm:pt modelId="{C3E67162-8F39-440E-A2F9-F2D3129A9DB4}">
      <dgm:prSet phldrT="[Text]"/>
      <dgm:spPr>
        <a:solidFill>
          <a:schemeClr val="accent3"/>
        </a:solidFill>
        <a:ln>
          <a:noFill/>
        </a:ln>
      </dgm:spPr>
      <dgm:t>
        <a:bodyPr/>
        <a:lstStyle/>
        <a:p>
          <a:endParaRPr lang="en-GB" dirty="0"/>
        </a:p>
      </dgm:t>
    </dgm:pt>
    <dgm:pt modelId="{54E11E93-53CE-45B0-B4B6-795446999013}" type="parTrans" cxnId="{86121354-2277-409A-937B-7157A18D47D0}">
      <dgm:prSet/>
      <dgm:spPr/>
      <dgm:t>
        <a:bodyPr/>
        <a:lstStyle/>
        <a:p>
          <a:endParaRPr lang="en-GB"/>
        </a:p>
      </dgm:t>
    </dgm:pt>
    <dgm:pt modelId="{12C33452-A915-44EC-BAB8-5EA9D9E25ECE}" type="sibTrans" cxnId="{86121354-2277-409A-937B-7157A18D47D0}">
      <dgm:prSet/>
      <dgm:spPr/>
      <dgm:t>
        <a:bodyPr/>
        <a:lstStyle/>
        <a:p>
          <a:endParaRPr lang="en-GB"/>
        </a:p>
      </dgm:t>
    </dgm:pt>
    <dgm:pt modelId="{E1417AC4-67D0-494F-83E7-6EC171469DFB}">
      <dgm:prSet phldrT="[Text]"/>
      <dgm:spPr>
        <a:solidFill>
          <a:srgbClr val="92D050"/>
        </a:solidFill>
        <a:ln>
          <a:noFill/>
        </a:ln>
      </dgm:spPr>
      <dgm:t>
        <a:bodyPr/>
        <a:lstStyle/>
        <a:p>
          <a:endParaRPr lang="en-GB" dirty="0"/>
        </a:p>
      </dgm:t>
    </dgm:pt>
    <dgm:pt modelId="{7BBC6C4E-EC39-4027-A356-0A7E73E8D560}" type="parTrans" cxnId="{978ACBA6-30DC-4F4B-A5F9-019F0959CF86}">
      <dgm:prSet/>
      <dgm:spPr/>
      <dgm:t>
        <a:bodyPr/>
        <a:lstStyle/>
        <a:p>
          <a:endParaRPr lang="en-GB"/>
        </a:p>
      </dgm:t>
    </dgm:pt>
    <dgm:pt modelId="{B31F8E62-9593-413B-9F2A-B947CA4918ED}" type="sibTrans" cxnId="{978ACBA6-30DC-4F4B-A5F9-019F0959CF86}">
      <dgm:prSet/>
      <dgm:spPr>
        <a:solidFill>
          <a:srgbClr val="92D050"/>
        </a:solidFill>
      </dgm:spPr>
      <dgm:t>
        <a:bodyPr/>
        <a:lstStyle/>
        <a:p>
          <a:endParaRPr lang="en-GB"/>
        </a:p>
      </dgm:t>
    </dgm:pt>
    <dgm:pt modelId="{7CEF88D4-0803-4389-B4BB-130442FFD70F}" type="pres">
      <dgm:prSet presAssocID="{14916B8B-FEDE-40F4-BE1B-9666A934F51C}" presName="Name0" presStyleCnt="0">
        <dgm:presLayoutVars>
          <dgm:dir/>
          <dgm:resizeHandles val="exact"/>
        </dgm:presLayoutVars>
      </dgm:prSet>
      <dgm:spPr/>
    </dgm:pt>
    <dgm:pt modelId="{84B2D338-4967-4ABA-ADA4-29F5712A31B4}" type="pres">
      <dgm:prSet presAssocID="{79ECE06D-75B1-4B0E-89A4-0020AB90C259}" presName="node" presStyleLbl="node1" presStyleIdx="0" presStyleCnt="5">
        <dgm:presLayoutVars>
          <dgm:bulletEnabled val="1"/>
        </dgm:presLayoutVars>
      </dgm:prSet>
      <dgm:spPr/>
    </dgm:pt>
    <dgm:pt modelId="{F36B4FB7-22E7-48A7-BECD-F1A18D41A17B}" type="pres">
      <dgm:prSet presAssocID="{B882472F-65B9-41F3-9160-A1FB9CA01636}" presName="sibTrans" presStyleLbl="sibTrans2D1" presStyleIdx="0" presStyleCnt="4"/>
      <dgm:spPr/>
    </dgm:pt>
    <dgm:pt modelId="{B075EDFF-9762-4111-9E39-D7CF9BE4C857}" type="pres">
      <dgm:prSet presAssocID="{B882472F-65B9-41F3-9160-A1FB9CA01636}" presName="connectorText" presStyleLbl="sibTrans2D1" presStyleIdx="0" presStyleCnt="4"/>
      <dgm:spPr/>
    </dgm:pt>
    <dgm:pt modelId="{ADAE4589-AFB8-4861-B38C-3EFDD4E0DAA8}" type="pres">
      <dgm:prSet presAssocID="{02F88AC5-A060-42A0-92C9-196FCF20296B}" presName="node" presStyleLbl="node1" presStyleIdx="1" presStyleCnt="5">
        <dgm:presLayoutVars>
          <dgm:bulletEnabled val="1"/>
        </dgm:presLayoutVars>
      </dgm:prSet>
      <dgm:spPr/>
    </dgm:pt>
    <dgm:pt modelId="{85F327FE-5429-4135-97AE-820C605E0669}" type="pres">
      <dgm:prSet presAssocID="{645BC898-263E-4D4B-B602-F2F240D1CE6B}" presName="sibTrans" presStyleLbl="sibTrans2D1" presStyleIdx="1" presStyleCnt="4"/>
      <dgm:spPr/>
    </dgm:pt>
    <dgm:pt modelId="{2C8D094A-AB08-486E-9745-1629E22220E2}" type="pres">
      <dgm:prSet presAssocID="{645BC898-263E-4D4B-B602-F2F240D1CE6B}" presName="connectorText" presStyleLbl="sibTrans2D1" presStyleIdx="1" presStyleCnt="4"/>
      <dgm:spPr/>
    </dgm:pt>
    <dgm:pt modelId="{329AAD1F-2029-4F63-A3BD-8252E0596CF1}" type="pres">
      <dgm:prSet presAssocID="{1E645632-A969-452B-BC52-79737E76FACE}" presName="node" presStyleLbl="node1" presStyleIdx="2" presStyleCnt="5">
        <dgm:presLayoutVars>
          <dgm:bulletEnabled val="1"/>
        </dgm:presLayoutVars>
      </dgm:prSet>
      <dgm:spPr/>
    </dgm:pt>
    <dgm:pt modelId="{0AFC2531-4028-4F07-96EF-C1F6B71E1F34}" type="pres">
      <dgm:prSet presAssocID="{6D0714B6-7BE5-485F-8099-8EA42D1277FD}" presName="sibTrans" presStyleLbl="sibTrans2D1" presStyleIdx="2" presStyleCnt="4"/>
      <dgm:spPr/>
    </dgm:pt>
    <dgm:pt modelId="{5EDCD8E4-BA26-4962-B1B5-F2F0B64D3316}" type="pres">
      <dgm:prSet presAssocID="{6D0714B6-7BE5-485F-8099-8EA42D1277FD}" presName="connectorText" presStyleLbl="sibTrans2D1" presStyleIdx="2" presStyleCnt="4"/>
      <dgm:spPr/>
    </dgm:pt>
    <dgm:pt modelId="{130D1786-24C5-446F-8DEC-BC373D458DDB}" type="pres">
      <dgm:prSet presAssocID="{E1417AC4-67D0-494F-83E7-6EC171469DFB}" presName="node" presStyleLbl="node1" presStyleIdx="3" presStyleCnt="5">
        <dgm:presLayoutVars>
          <dgm:bulletEnabled val="1"/>
        </dgm:presLayoutVars>
      </dgm:prSet>
      <dgm:spPr/>
    </dgm:pt>
    <dgm:pt modelId="{40D297BE-1BC1-4676-BC49-800160DE1338}" type="pres">
      <dgm:prSet presAssocID="{B31F8E62-9593-413B-9F2A-B947CA4918ED}" presName="sibTrans" presStyleLbl="sibTrans2D1" presStyleIdx="3" presStyleCnt="4"/>
      <dgm:spPr/>
    </dgm:pt>
    <dgm:pt modelId="{7865A885-8368-4486-B3D8-2C0E0D34ED49}" type="pres">
      <dgm:prSet presAssocID="{B31F8E62-9593-413B-9F2A-B947CA4918ED}" presName="connectorText" presStyleLbl="sibTrans2D1" presStyleIdx="3" presStyleCnt="4"/>
      <dgm:spPr/>
    </dgm:pt>
    <dgm:pt modelId="{744ED3CD-7428-4157-963C-F63372BED1EC}" type="pres">
      <dgm:prSet presAssocID="{C3E67162-8F39-440E-A2F9-F2D3129A9DB4}" presName="node" presStyleLbl="node1" presStyleIdx="4" presStyleCnt="5">
        <dgm:presLayoutVars>
          <dgm:bulletEnabled val="1"/>
        </dgm:presLayoutVars>
      </dgm:prSet>
      <dgm:spPr/>
    </dgm:pt>
  </dgm:ptLst>
  <dgm:cxnLst>
    <dgm:cxn modelId="{EF287E08-90C2-494B-831A-53A8884089AF}" type="presOf" srcId="{02F88AC5-A060-42A0-92C9-196FCF20296B}" destId="{ADAE4589-AFB8-4861-B38C-3EFDD4E0DAA8}" srcOrd="0" destOrd="0" presId="urn:microsoft.com/office/officeart/2005/8/layout/process1"/>
    <dgm:cxn modelId="{2E91D714-FA98-4059-8A8D-FAF484974DE9}" type="presOf" srcId="{B31F8E62-9593-413B-9F2A-B947CA4918ED}" destId="{40D297BE-1BC1-4676-BC49-800160DE1338}" srcOrd="0" destOrd="0" presId="urn:microsoft.com/office/officeart/2005/8/layout/process1"/>
    <dgm:cxn modelId="{38779020-766C-4B15-8A77-6F1D32034D77}" srcId="{14916B8B-FEDE-40F4-BE1B-9666A934F51C}" destId="{79ECE06D-75B1-4B0E-89A4-0020AB90C259}" srcOrd="0" destOrd="0" parTransId="{1221AE09-A361-4697-85BF-7ED132616375}" sibTransId="{B882472F-65B9-41F3-9160-A1FB9CA01636}"/>
    <dgm:cxn modelId="{6726EA35-EEB2-476A-AB2D-F0C2F066676D}" type="presOf" srcId="{645BC898-263E-4D4B-B602-F2F240D1CE6B}" destId="{85F327FE-5429-4135-97AE-820C605E0669}" srcOrd="0" destOrd="0" presId="urn:microsoft.com/office/officeart/2005/8/layout/process1"/>
    <dgm:cxn modelId="{C3071863-CB79-4E30-94B8-61661DA67DE9}" type="presOf" srcId="{79ECE06D-75B1-4B0E-89A4-0020AB90C259}" destId="{84B2D338-4967-4ABA-ADA4-29F5712A31B4}" srcOrd="0" destOrd="0" presId="urn:microsoft.com/office/officeart/2005/8/layout/process1"/>
    <dgm:cxn modelId="{DDB22249-18D0-4D56-83C4-A4372DD082BC}" type="presOf" srcId="{C3E67162-8F39-440E-A2F9-F2D3129A9DB4}" destId="{744ED3CD-7428-4157-963C-F63372BED1EC}" srcOrd="0" destOrd="0" presId="urn:microsoft.com/office/officeart/2005/8/layout/process1"/>
    <dgm:cxn modelId="{40DE4750-14F0-464B-B00A-B4950FB72EB1}" type="presOf" srcId="{E1417AC4-67D0-494F-83E7-6EC171469DFB}" destId="{130D1786-24C5-446F-8DEC-BC373D458DDB}" srcOrd="0" destOrd="0" presId="urn:microsoft.com/office/officeart/2005/8/layout/process1"/>
    <dgm:cxn modelId="{630BA151-7C7D-424D-B101-6C3F007049E3}" type="presOf" srcId="{B31F8E62-9593-413B-9F2A-B947CA4918ED}" destId="{7865A885-8368-4486-B3D8-2C0E0D34ED49}" srcOrd="1" destOrd="0" presId="urn:microsoft.com/office/officeart/2005/8/layout/process1"/>
    <dgm:cxn modelId="{86121354-2277-409A-937B-7157A18D47D0}" srcId="{14916B8B-FEDE-40F4-BE1B-9666A934F51C}" destId="{C3E67162-8F39-440E-A2F9-F2D3129A9DB4}" srcOrd="4" destOrd="0" parTransId="{54E11E93-53CE-45B0-B4B6-795446999013}" sibTransId="{12C33452-A915-44EC-BAB8-5EA9D9E25ECE}"/>
    <dgm:cxn modelId="{E9BE7755-6C35-4082-AF86-5F2F433A05D6}" type="presOf" srcId="{645BC898-263E-4D4B-B602-F2F240D1CE6B}" destId="{2C8D094A-AB08-486E-9745-1629E22220E2}" srcOrd="1" destOrd="0" presId="urn:microsoft.com/office/officeart/2005/8/layout/process1"/>
    <dgm:cxn modelId="{C2CC3479-89D6-4129-99C1-D62A1CA1EE97}" srcId="{14916B8B-FEDE-40F4-BE1B-9666A934F51C}" destId="{02F88AC5-A060-42A0-92C9-196FCF20296B}" srcOrd="1" destOrd="0" parTransId="{291CB10D-23F4-46E1-B9A4-B725B7E1D09C}" sibTransId="{645BC898-263E-4D4B-B602-F2F240D1CE6B}"/>
    <dgm:cxn modelId="{5A7C3C88-34D0-4F25-99FF-21E18AEFE4FF}" type="presOf" srcId="{1E645632-A969-452B-BC52-79737E76FACE}" destId="{329AAD1F-2029-4F63-A3BD-8252E0596CF1}" srcOrd="0" destOrd="0" presId="urn:microsoft.com/office/officeart/2005/8/layout/process1"/>
    <dgm:cxn modelId="{847A3292-356D-4158-91D4-3C7945BC53D7}" type="presOf" srcId="{6D0714B6-7BE5-485F-8099-8EA42D1277FD}" destId="{5EDCD8E4-BA26-4962-B1B5-F2F0B64D3316}" srcOrd="1" destOrd="0" presId="urn:microsoft.com/office/officeart/2005/8/layout/process1"/>
    <dgm:cxn modelId="{45E64AA2-3E41-44AE-ABBB-7B79796939BD}" type="presOf" srcId="{6D0714B6-7BE5-485F-8099-8EA42D1277FD}" destId="{0AFC2531-4028-4F07-96EF-C1F6B71E1F34}" srcOrd="0" destOrd="0" presId="urn:microsoft.com/office/officeart/2005/8/layout/process1"/>
    <dgm:cxn modelId="{79A90BA3-51E4-4D7E-B4F1-214A7C610CC6}" srcId="{14916B8B-FEDE-40F4-BE1B-9666A934F51C}" destId="{1E645632-A969-452B-BC52-79737E76FACE}" srcOrd="2" destOrd="0" parTransId="{478537A0-A346-4552-88E2-21919A10E506}" sibTransId="{6D0714B6-7BE5-485F-8099-8EA42D1277FD}"/>
    <dgm:cxn modelId="{978ACBA6-30DC-4F4B-A5F9-019F0959CF86}" srcId="{14916B8B-FEDE-40F4-BE1B-9666A934F51C}" destId="{E1417AC4-67D0-494F-83E7-6EC171469DFB}" srcOrd="3" destOrd="0" parTransId="{7BBC6C4E-EC39-4027-A356-0A7E73E8D560}" sibTransId="{B31F8E62-9593-413B-9F2A-B947CA4918ED}"/>
    <dgm:cxn modelId="{5ECDD8A9-22EC-4994-B07C-86D4845D5450}" type="presOf" srcId="{B882472F-65B9-41F3-9160-A1FB9CA01636}" destId="{B075EDFF-9762-4111-9E39-D7CF9BE4C857}" srcOrd="1" destOrd="0" presId="urn:microsoft.com/office/officeart/2005/8/layout/process1"/>
    <dgm:cxn modelId="{5904BCB2-6A40-4F8A-BC41-AB1A24C5FED3}" type="presOf" srcId="{14916B8B-FEDE-40F4-BE1B-9666A934F51C}" destId="{7CEF88D4-0803-4389-B4BB-130442FFD70F}" srcOrd="0" destOrd="0" presId="urn:microsoft.com/office/officeart/2005/8/layout/process1"/>
    <dgm:cxn modelId="{3779E8E3-B2DA-431E-82AC-32A0C89615F0}" type="presOf" srcId="{B882472F-65B9-41F3-9160-A1FB9CA01636}" destId="{F36B4FB7-22E7-48A7-BECD-F1A18D41A17B}" srcOrd="0" destOrd="0" presId="urn:microsoft.com/office/officeart/2005/8/layout/process1"/>
    <dgm:cxn modelId="{E696E9A5-DC37-4A3A-9893-D1665FDB001D}" type="presParOf" srcId="{7CEF88D4-0803-4389-B4BB-130442FFD70F}" destId="{84B2D338-4967-4ABA-ADA4-29F5712A31B4}" srcOrd="0" destOrd="0" presId="urn:microsoft.com/office/officeart/2005/8/layout/process1"/>
    <dgm:cxn modelId="{3A485BC4-D6C9-4C5F-92C8-84FF3E02DF9C}" type="presParOf" srcId="{7CEF88D4-0803-4389-B4BB-130442FFD70F}" destId="{F36B4FB7-22E7-48A7-BECD-F1A18D41A17B}" srcOrd="1" destOrd="0" presId="urn:microsoft.com/office/officeart/2005/8/layout/process1"/>
    <dgm:cxn modelId="{A5C2CF0B-D85C-44F8-9448-A18246FCA17D}" type="presParOf" srcId="{F36B4FB7-22E7-48A7-BECD-F1A18D41A17B}" destId="{B075EDFF-9762-4111-9E39-D7CF9BE4C857}" srcOrd="0" destOrd="0" presId="urn:microsoft.com/office/officeart/2005/8/layout/process1"/>
    <dgm:cxn modelId="{FBBD50F8-3516-4768-989D-F6C88BA2AE02}" type="presParOf" srcId="{7CEF88D4-0803-4389-B4BB-130442FFD70F}" destId="{ADAE4589-AFB8-4861-B38C-3EFDD4E0DAA8}" srcOrd="2" destOrd="0" presId="urn:microsoft.com/office/officeart/2005/8/layout/process1"/>
    <dgm:cxn modelId="{A9668D51-7EC2-4D2A-9E57-039F008E19BC}" type="presParOf" srcId="{7CEF88D4-0803-4389-B4BB-130442FFD70F}" destId="{85F327FE-5429-4135-97AE-820C605E0669}" srcOrd="3" destOrd="0" presId="urn:microsoft.com/office/officeart/2005/8/layout/process1"/>
    <dgm:cxn modelId="{F3F44C2E-ACC0-49C7-9F28-B1D60B9F9DA3}" type="presParOf" srcId="{85F327FE-5429-4135-97AE-820C605E0669}" destId="{2C8D094A-AB08-486E-9745-1629E22220E2}" srcOrd="0" destOrd="0" presId="urn:microsoft.com/office/officeart/2005/8/layout/process1"/>
    <dgm:cxn modelId="{F23F831F-16CE-4CAA-9DDE-C28D0CB41637}" type="presParOf" srcId="{7CEF88D4-0803-4389-B4BB-130442FFD70F}" destId="{329AAD1F-2029-4F63-A3BD-8252E0596CF1}" srcOrd="4" destOrd="0" presId="urn:microsoft.com/office/officeart/2005/8/layout/process1"/>
    <dgm:cxn modelId="{5AB5194D-79CF-45F8-9825-DAF891F0B282}" type="presParOf" srcId="{7CEF88D4-0803-4389-B4BB-130442FFD70F}" destId="{0AFC2531-4028-4F07-96EF-C1F6B71E1F34}" srcOrd="5" destOrd="0" presId="urn:microsoft.com/office/officeart/2005/8/layout/process1"/>
    <dgm:cxn modelId="{6B5F1C27-C6F7-44FC-B804-48C361455996}" type="presParOf" srcId="{0AFC2531-4028-4F07-96EF-C1F6B71E1F34}" destId="{5EDCD8E4-BA26-4962-B1B5-F2F0B64D3316}" srcOrd="0" destOrd="0" presId="urn:microsoft.com/office/officeart/2005/8/layout/process1"/>
    <dgm:cxn modelId="{0E1EAAD2-B7F8-4E30-98CD-E315EB8CDCA7}" type="presParOf" srcId="{7CEF88D4-0803-4389-B4BB-130442FFD70F}" destId="{130D1786-24C5-446F-8DEC-BC373D458DDB}" srcOrd="6" destOrd="0" presId="urn:microsoft.com/office/officeart/2005/8/layout/process1"/>
    <dgm:cxn modelId="{88132915-4731-4BBA-8E96-03ABB152AFA2}" type="presParOf" srcId="{7CEF88D4-0803-4389-B4BB-130442FFD70F}" destId="{40D297BE-1BC1-4676-BC49-800160DE1338}" srcOrd="7" destOrd="0" presId="urn:microsoft.com/office/officeart/2005/8/layout/process1"/>
    <dgm:cxn modelId="{711E3084-5FB7-42C0-9A84-B413980493CB}" type="presParOf" srcId="{40D297BE-1BC1-4676-BC49-800160DE1338}" destId="{7865A885-8368-4486-B3D8-2C0E0D34ED49}" srcOrd="0" destOrd="0" presId="urn:microsoft.com/office/officeart/2005/8/layout/process1"/>
    <dgm:cxn modelId="{9E849CB8-0490-4140-8585-4916D2C059FA}" type="presParOf" srcId="{7CEF88D4-0803-4389-B4BB-130442FFD70F}" destId="{744ED3CD-7428-4157-963C-F63372BED1EC}" srcOrd="8"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3968" y="165594"/>
          <a:ext cx="1230312" cy="73818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5589" y="187215"/>
        <a:ext cx="1187070" cy="694945"/>
      </dsp:txXfrm>
    </dsp:sp>
    <dsp:sp modelId="{F36B4FB7-22E7-48A7-BECD-F1A18D41A17B}">
      <dsp:nvSpPr>
        <dsp:cNvPr id="0" name=""/>
        <dsp:cNvSpPr/>
      </dsp:nvSpPr>
      <dsp:spPr>
        <a:xfrm>
          <a:off x="1357312" y="382129"/>
          <a:ext cx="260826" cy="305117"/>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7312" y="443152"/>
        <a:ext cx="182578"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3968" y="165594"/>
          <a:ext cx="1230312" cy="738187"/>
        </a:xfrm>
        <a:prstGeom prst="roundRect">
          <a:avLst>
            <a:gd name="adj" fmla="val 10000"/>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5589" y="187215"/>
        <a:ext cx="1187070" cy="694945"/>
      </dsp:txXfrm>
    </dsp:sp>
    <dsp:sp modelId="{F36B4FB7-22E7-48A7-BECD-F1A18D41A17B}">
      <dsp:nvSpPr>
        <dsp:cNvPr id="0" name=""/>
        <dsp:cNvSpPr/>
      </dsp:nvSpPr>
      <dsp:spPr>
        <a:xfrm>
          <a:off x="1357312" y="382129"/>
          <a:ext cx="260826" cy="305117"/>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7312" y="443152"/>
        <a:ext cx="182578"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3968" y="165594"/>
          <a:ext cx="1230312" cy="73818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5589" y="187215"/>
        <a:ext cx="1187070" cy="694945"/>
      </dsp:txXfrm>
    </dsp:sp>
    <dsp:sp modelId="{F36B4FB7-22E7-48A7-BECD-F1A18D41A17B}">
      <dsp:nvSpPr>
        <dsp:cNvPr id="0" name=""/>
        <dsp:cNvSpPr/>
      </dsp:nvSpPr>
      <dsp:spPr>
        <a:xfrm>
          <a:off x="1357312" y="382129"/>
          <a:ext cx="260826" cy="305117"/>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7312" y="443152"/>
        <a:ext cx="182578"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2" y="160759"/>
          <a:ext cx="1230312" cy="73818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1623" y="182380"/>
        <a:ext cx="1187070" cy="694945"/>
      </dsp:txXfrm>
    </dsp:sp>
    <dsp:sp modelId="{F36B4FB7-22E7-48A7-BECD-F1A18D41A17B}">
      <dsp:nvSpPr>
        <dsp:cNvPr id="0" name=""/>
        <dsp:cNvSpPr/>
      </dsp:nvSpPr>
      <dsp:spPr>
        <a:xfrm rot="9628">
          <a:off x="1354337" y="379733"/>
          <a:ext cx="262929" cy="30511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4337" y="440646"/>
        <a:ext cx="184050"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3968" y="165594"/>
          <a:ext cx="1230312" cy="738187"/>
        </a:xfrm>
        <a:prstGeom prst="roundRect">
          <a:avLst>
            <a:gd name="adj" fmla="val 10000"/>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5589" y="187215"/>
        <a:ext cx="1187070" cy="694945"/>
      </dsp:txXfrm>
    </dsp:sp>
    <dsp:sp modelId="{F36B4FB7-22E7-48A7-BECD-F1A18D41A17B}">
      <dsp:nvSpPr>
        <dsp:cNvPr id="0" name=""/>
        <dsp:cNvSpPr/>
      </dsp:nvSpPr>
      <dsp:spPr>
        <a:xfrm>
          <a:off x="1357312" y="382129"/>
          <a:ext cx="260826" cy="305117"/>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7312" y="443152"/>
        <a:ext cx="182578"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3968" y="165594"/>
          <a:ext cx="1230312" cy="738187"/>
        </a:xfrm>
        <a:prstGeom prst="roundRect">
          <a:avLst>
            <a:gd name="adj" fmla="val 10000"/>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5589" y="187215"/>
        <a:ext cx="1187070" cy="694945"/>
      </dsp:txXfrm>
    </dsp:sp>
    <dsp:sp modelId="{F36B4FB7-22E7-48A7-BECD-F1A18D41A17B}">
      <dsp:nvSpPr>
        <dsp:cNvPr id="0" name=""/>
        <dsp:cNvSpPr/>
      </dsp:nvSpPr>
      <dsp:spPr>
        <a:xfrm>
          <a:off x="1357312" y="382129"/>
          <a:ext cx="260826" cy="305117"/>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7312" y="443152"/>
        <a:ext cx="182578"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3968" y="165594"/>
          <a:ext cx="1230312" cy="73818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5589" y="187215"/>
        <a:ext cx="1187070" cy="694945"/>
      </dsp:txXfrm>
    </dsp:sp>
    <dsp:sp modelId="{F36B4FB7-22E7-48A7-BECD-F1A18D41A17B}">
      <dsp:nvSpPr>
        <dsp:cNvPr id="0" name=""/>
        <dsp:cNvSpPr/>
      </dsp:nvSpPr>
      <dsp:spPr>
        <a:xfrm>
          <a:off x="1357312" y="382129"/>
          <a:ext cx="260826" cy="305117"/>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7312" y="443152"/>
        <a:ext cx="182578"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3968" y="165594"/>
          <a:ext cx="1230312" cy="73818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5589" y="187215"/>
        <a:ext cx="1187070" cy="694945"/>
      </dsp:txXfrm>
    </dsp:sp>
    <dsp:sp modelId="{F36B4FB7-22E7-48A7-BECD-F1A18D41A17B}">
      <dsp:nvSpPr>
        <dsp:cNvPr id="0" name=""/>
        <dsp:cNvSpPr/>
      </dsp:nvSpPr>
      <dsp:spPr>
        <a:xfrm>
          <a:off x="1357312" y="382129"/>
          <a:ext cx="260826" cy="305117"/>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7312" y="443152"/>
        <a:ext cx="182578"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3968" y="165594"/>
          <a:ext cx="1230312" cy="73818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5589" y="187215"/>
        <a:ext cx="1187070" cy="694945"/>
      </dsp:txXfrm>
    </dsp:sp>
    <dsp:sp modelId="{F36B4FB7-22E7-48A7-BECD-F1A18D41A17B}">
      <dsp:nvSpPr>
        <dsp:cNvPr id="0" name=""/>
        <dsp:cNvSpPr/>
      </dsp:nvSpPr>
      <dsp:spPr>
        <a:xfrm>
          <a:off x="1357312" y="382129"/>
          <a:ext cx="260826" cy="30511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7312" y="443152"/>
        <a:ext cx="182578"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D338-4967-4ABA-ADA4-29F5712A31B4}">
      <dsp:nvSpPr>
        <dsp:cNvPr id="0" name=""/>
        <dsp:cNvSpPr/>
      </dsp:nvSpPr>
      <dsp:spPr>
        <a:xfrm>
          <a:off x="3968" y="165594"/>
          <a:ext cx="1230312" cy="738187"/>
        </a:xfrm>
        <a:prstGeom prst="roundRect">
          <a:avLst>
            <a:gd name="adj" fmla="val 10000"/>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25589" y="187215"/>
        <a:ext cx="1187070" cy="694945"/>
      </dsp:txXfrm>
    </dsp:sp>
    <dsp:sp modelId="{F36B4FB7-22E7-48A7-BECD-F1A18D41A17B}">
      <dsp:nvSpPr>
        <dsp:cNvPr id="0" name=""/>
        <dsp:cNvSpPr/>
      </dsp:nvSpPr>
      <dsp:spPr>
        <a:xfrm>
          <a:off x="1357312" y="382129"/>
          <a:ext cx="260826" cy="305117"/>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7312" y="443152"/>
        <a:ext cx="182578" cy="183071"/>
      </dsp:txXfrm>
    </dsp:sp>
    <dsp:sp modelId="{ADAE4589-AFB8-4861-B38C-3EFDD4E0DAA8}">
      <dsp:nvSpPr>
        <dsp:cNvPr id="0" name=""/>
        <dsp:cNvSpPr/>
      </dsp:nvSpPr>
      <dsp:spPr>
        <a:xfrm>
          <a:off x="1726406" y="165594"/>
          <a:ext cx="1230312" cy="738187"/>
        </a:xfrm>
        <a:prstGeom prst="roundRect">
          <a:avLst>
            <a:gd name="adj" fmla="val 10000"/>
          </a:avLst>
        </a:prstGeom>
        <a:solidFill>
          <a:srgbClr val="FDFD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1748027" y="187215"/>
        <a:ext cx="1187070" cy="694945"/>
      </dsp:txXfrm>
    </dsp:sp>
    <dsp:sp modelId="{85F327FE-5429-4135-97AE-820C605E0669}">
      <dsp:nvSpPr>
        <dsp:cNvPr id="0" name=""/>
        <dsp:cNvSpPr/>
      </dsp:nvSpPr>
      <dsp:spPr>
        <a:xfrm>
          <a:off x="3079750" y="382129"/>
          <a:ext cx="260826" cy="305117"/>
        </a:xfrm>
        <a:prstGeom prst="rightArrow">
          <a:avLst>
            <a:gd name="adj1" fmla="val 60000"/>
            <a:gd name="adj2" fmla="val 50000"/>
          </a:avLst>
        </a:prstGeom>
        <a:solidFill>
          <a:srgbClr val="FDF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9750" y="443152"/>
        <a:ext cx="182578" cy="183071"/>
      </dsp:txXfrm>
    </dsp:sp>
    <dsp:sp modelId="{329AAD1F-2029-4F63-A3BD-8252E0596CF1}">
      <dsp:nvSpPr>
        <dsp:cNvPr id="0" name=""/>
        <dsp:cNvSpPr/>
      </dsp:nvSpPr>
      <dsp:spPr>
        <a:xfrm>
          <a:off x="3448843" y="165594"/>
          <a:ext cx="1230312" cy="738187"/>
        </a:xfrm>
        <a:prstGeom prst="roundRect">
          <a:avLst>
            <a:gd name="adj" fmla="val 10000"/>
          </a:avLst>
        </a:prstGeom>
        <a:solidFill>
          <a:schemeClr val="accent3">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3470464" y="187215"/>
        <a:ext cx="1187070" cy="694945"/>
      </dsp:txXfrm>
    </dsp:sp>
    <dsp:sp modelId="{0AFC2531-4028-4F07-96EF-C1F6B71E1F34}">
      <dsp:nvSpPr>
        <dsp:cNvPr id="0" name=""/>
        <dsp:cNvSpPr/>
      </dsp:nvSpPr>
      <dsp:spPr>
        <a:xfrm>
          <a:off x="4802187" y="382129"/>
          <a:ext cx="260826" cy="305117"/>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802187" y="443152"/>
        <a:ext cx="182578" cy="183071"/>
      </dsp:txXfrm>
    </dsp:sp>
    <dsp:sp modelId="{130D1786-24C5-446F-8DEC-BC373D458DDB}">
      <dsp:nvSpPr>
        <dsp:cNvPr id="0" name=""/>
        <dsp:cNvSpPr/>
      </dsp:nvSpPr>
      <dsp:spPr>
        <a:xfrm>
          <a:off x="5171281" y="165594"/>
          <a:ext cx="1230312" cy="738187"/>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5192902" y="187215"/>
        <a:ext cx="1187070" cy="694945"/>
      </dsp:txXfrm>
    </dsp:sp>
    <dsp:sp modelId="{40D297BE-1BC1-4676-BC49-800160DE1338}">
      <dsp:nvSpPr>
        <dsp:cNvPr id="0" name=""/>
        <dsp:cNvSpPr/>
      </dsp:nvSpPr>
      <dsp:spPr>
        <a:xfrm>
          <a:off x="6524624" y="382129"/>
          <a:ext cx="260826" cy="305117"/>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24624" y="443152"/>
        <a:ext cx="182578" cy="183071"/>
      </dsp:txXfrm>
    </dsp:sp>
    <dsp:sp modelId="{744ED3CD-7428-4157-963C-F63372BED1EC}">
      <dsp:nvSpPr>
        <dsp:cNvPr id="0" name=""/>
        <dsp:cNvSpPr/>
      </dsp:nvSpPr>
      <dsp:spPr>
        <a:xfrm>
          <a:off x="6893718" y="165594"/>
          <a:ext cx="1230312" cy="738187"/>
        </a:xfrm>
        <a:prstGeom prst="roundRect">
          <a:avLst>
            <a:gd name="adj" fmla="val 10000"/>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6915339" y="187215"/>
        <a:ext cx="1187070" cy="6949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32E821-FB90-C940-8BA7-46B78BFB693F}"/>
              </a:ext>
            </a:extLst>
          </p:cNvPr>
          <p:cNvSpPr>
            <a:spLocks noGrp="1"/>
          </p:cNvSpPr>
          <p:nvPr>
            <p:ph type="hdr" sz="quarter"/>
          </p:nvPr>
        </p:nvSpPr>
        <p:spPr>
          <a:xfrm>
            <a:off x="0" y="0"/>
            <a:ext cx="2975240" cy="501560"/>
          </a:xfrm>
          <a:prstGeom prst="rect">
            <a:avLst/>
          </a:prstGeom>
        </p:spPr>
        <p:txBody>
          <a:bodyPr vert="horz" lIns="96350" tIns="48175" rIns="96350" bIns="48175" rtlCol="0"/>
          <a:lstStyle>
            <a:lvl1pPr algn="l">
              <a:defRPr sz="1300"/>
            </a:lvl1pPr>
          </a:lstStyle>
          <a:p>
            <a:endParaRPr lang="en-US"/>
          </a:p>
        </p:txBody>
      </p:sp>
      <p:sp>
        <p:nvSpPr>
          <p:cNvPr id="4" name="Footer Placeholder 3">
            <a:extLst>
              <a:ext uri="{FF2B5EF4-FFF2-40B4-BE49-F238E27FC236}">
                <a16:creationId xmlns:a16="http://schemas.microsoft.com/office/drawing/2014/main" id="{3856AEDC-7ABD-6347-9B44-67A5F9D10DED}"/>
              </a:ext>
            </a:extLst>
          </p:cNvPr>
          <p:cNvSpPr>
            <a:spLocks noGrp="1"/>
          </p:cNvSpPr>
          <p:nvPr>
            <p:ph type="ftr" sz="quarter" idx="2"/>
          </p:nvPr>
        </p:nvSpPr>
        <p:spPr>
          <a:xfrm>
            <a:off x="0" y="9494929"/>
            <a:ext cx="2975240" cy="501559"/>
          </a:xfrm>
          <a:prstGeom prst="rect">
            <a:avLst/>
          </a:prstGeom>
        </p:spPr>
        <p:txBody>
          <a:bodyPr vert="horz" lIns="96350" tIns="48175" rIns="96350" bIns="48175"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4579B41F-1DE4-D74E-88C2-1CF5C13DDF2D}"/>
              </a:ext>
            </a:extLst>
          </p:cNvPr>
          <p:cNvSpPr>
            <a:spLocks noGrp="1"/>
          </p:cNvSpPr>
          <p:nvPr>
            <p:ph type="sldNum" sz="quarter" idx="3"/>
          </p:nvPr>
        </p:nvSpPr>
        <p:spPr>
          <a:xfrm>
            <a:off x="3889109" y="9494929"/>
            <a:ext cx="2975240" cy="501559"/>
          </a:xfrm>
          <a:prstGeom prst="rect">
            <a:avLst/>
          </a:prstGeom>
        </p:spPr>
        <p:txBody>
          <a:bodyPr vert="horz" lIns="96350" tIns="48175" rIns="96350" bIns="48175" rtlCol="0" anchor="b"/>
          <a:lstStyle>
            <a:lvl1pPr algn="r">
              <a:defRPr sz="1300"/>
            </a:lvl1pPr>
          </a:lstStyle>
          <a:p>
            <a:fld id="{2D05AD23-677E-624D-BE45-A60C76BFF100}" type="slidenum">
              <a:rPr lang="en-US" smtClean="0"/>
              <a:t>‹#›</a:t>
            </a:fld>
            <a:endParaRPr lang="en-US"/>
          </a:p>
        </p:txBody>
      </p:sp>
      <p:sp>
        <p:nvSpPr>
          <p:cNvPr id="6" name="Date Placeholder 5">
            <a:extLst>
              <a:ext uri="{FF2B5EF4-FFF2-40B4-BE49-F238E27FC236}">
                <a16:creationId xmlns:a16="http://schemas.microsoft.com/office/drawing/2014/main" id="{6B4DF9D2-ABA7-2A4B-A8BE-41A36C3B49EC}"/>
              </a:ext>
            </a:extLst>
          </p:cNvPr>
          <p:cNvSpPr>
            <a:spLocks noGrp="1"/>
          </p:cNvSpPr>
          <p:nvPr>
            <p:ph type="dt" sz="quarter" idx="1"/>
          </p:nvPr>
        </p:nvSpPr>
        <p:spPr>
          <a:xfrm>
            <a:off x="3889109" y="0"/>
            <a:ext cx="2975240" cy="501560"/>
          </a:xfrm>
          <a:prstGeom prst="rect">
            <a:avLst/>
          </a:prstGeom>
        </p:spPr>
        <p:txBody>
          <a:bodyPr vert="horz" lIns="96350" tIns="48175" rIns="96350" bIns="48175" rtlCol="0"/>
          <a:lstStyle>
            <a:lvl1pPr algn="r">
              <a:defRPr sz="1300"/>
            </a:lvl1pPr>
          </a:lstStyle>
          <a:p>
            <a:fld id="{790B265A-8541-524C-9BC2-3CB1FEA9FF51}" type="datetimeFigureOut">
              <a:rPr lang="en-US" smtClean="0"/>
              <a:t>11/27/2023</a:t>
            </a:fld>
            <a:endParaRPr lang="en-US"/>
          </a:p>
        </p:txBody>
      </p:sp>
    </p:spTree>
    <p:extLst>
      <p:ext uri="{BB962C8B-B14F-4D97-AF65-F5344CB8AC3E}">
        <p14:creationId xmlns:p14="http://schemas.microsoft.com/office/powerpoint/2010/main" val="227339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560"/>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89109" y="0"/>
            <a:ext cx="2975240" cy="501560"/>
          </a:xfrm>
          <a:prstGeom prst="rect">
            <a:avLst/>
          </a:prstGeom>
        </p:spPr>
        <p:txBody>
          <a:bodyPr vert="horz" lIns="96350" tIns="48175" rIns="96350" bIns="48175" rtlCol="0"/>
          <a:lstStyle>
            <a:lvl1pPr algn="r">
              <a:defRPr sz="1300"/>
            </a:lvl1pPr>
          </a:lstStyle>
          <a:p>
            <a:fld id="{D04E56A9-D13D-9740-800D-05BACB08BCB5}" type="datetimeFigureOut">
              <a:rPr lang="en-GB" smtClean="0"/>
              <a:t>27/11/2023</a:t>
            </a:fld>
            <a:endParaRPr lang="en-GB"/>
          </a:p>
        </p:txBody>
      </p:sp>
      <p:sp>
        <p:nvSpPr>
          <p:cNvPr id="4" name="Slide Image Placeholder 3"/>
          <p:cNvSpPr>
            <a:spLocks noGrp="1" noRot="1" noChangeAspect="1"/>
          </p:cNvSpPr>
          <p:nvPr>
            <p:ph type="sldImg" idx="2"/>
          </p:nvPr>
        </p:nvSpPr>
        <p:spPr>
          <a:xfrm>
            <a:off x="436563" y="1249363"/>
            <a:ext cx="5994400" cy="3373437"/>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594" y="4810810"/>
            <a:ext cx="5492750" cy="3936117"/>
          </a:xfrm>
          <a:prstGeom prst="rect">
            <a:avLst/>
          </a:prstGeom>
        </p:spPr>
        <p:txBody>
          <a:bodyPr vert="horz" lIns="96350" tIns="48175" rIns="96350" bIns="481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929"/>
            <a:ext cx="2975240" cy="501559"/>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4929"/>
            <a:ext cx="2975240" cy="501559"/>
          </a:xfrm>
          <a:prstGeom prst="rect">
            <a:avLst/>
          </a:prstGeom>
        </p:spPr>
        <p:txBody>
          <a:bodyPr vert="horz" lIns="96350" tIns="48175" rIns="96350" bIns="48175" rtlCol="0" anchor="b"/>
          <a:lstStyle>
            <a:lvl1pPr algn="r">
              <a:defRPr sz="1300"/>
            </a:lvl1pPr>
          </a:lstStyle>
          <a:p>
            <a:fld id="{92B53FE8-6064-6D45-852D-1BB8EA5C96C8}" type="slidenum">
              <a:rPr lang="en-GB" smtClean="0"/>
              <a:t>‹#›</a:t>
            </a:fld>
            <a:endParaRPr lang="en-GB"/>
          </a:p>
        </p:txBody>
      </p:sp>
    </p:spTree>
    <p:extLst>
      <p:ext uri="{BB962C8B-B14F-4D97-AF65-F5344CB8AC3E}">
        <p14:creationId xmlns:p14="http://schemas.microsoft.com/office/powerpoint/2010/main" val="46175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B53FE8-6064-6D45-852D-1BB8EA5C96C8}" type="slidenum">
              <a:rPr lang="en-GB" smtClean="0"/>
              <a:t>5</a:t>
            </a:fld>
            <a:endParaRPr lang="en-GB"/>
          </a:p>
        </p:txBody>
      </p:sp>
    </p:spTree>
    <p:extLst>
      <p:ext uri="{BB962C8B-B14F-4D97-AF65-F5344CB8AC3E}">
        <p14:creationId xmlns:p14="http://schemas.microsoft.com/office/powerpoint/2010/main" val="284640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B53FE8-6064-6D45-852D-1BB8EA5C96C8}" type="slidenum">
              <a:rPr lang="en-GB" smtClean="0"/>
              <a:t>22</a:t>
            </a:fld>
            <a:endParaRPr lang="en-GB"/>
          </a:p>
        </p:txBody>
      </p:sp>
    </p:spTree>
    <p:extLst>
      <p:ext uri="{BB962C8B-B14F-4D97-AF65-F5344CB8AC3E}">
        <p14:creationId xmlns:p14="http://schemas.microsoft.com/office/powerpoint/2010/main" val="388663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B53FE8-6064-6D45-852D-1BB8EA5C96C8}" type="slidenum">
              <a:rPr lang="en-GB" smtClean="0"/>
              <a:t>23</a:t>
            </a:fld>
            <a:endParaRPr lang="en-GB"/>
          </a:p>
        </p:txBody>
      </p:sp>
    </p:spTree>
    <p:extLst>
      <p:ext uri="{BB962C8B-B14F-4D97-AF65-F5344CB8AC3E}">
        <p14:creationId xmlns:p14="http://schemas.microsoft.com/office/powerpoint/2010/main" val="14911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53FE8-6064-6D45-852D-1BB8EA5C96C8}" type="slidenum">
              <a:rPr lang="en-GB" smtClean="0"/>
              <a:t>25</a:t>
            </a:fld>
            <a:endParaRPr lang="en-GB"/>
          </a:p>
        </p:txBody>
      </p:sp>
    </p:spTree>
    <p:extLst>
      <p:ext uri="{BB962C8B-B14F-4D97-AF65-F5344CB8AC3E}">
        <p14:creationId xmlns:p14="http://schemas.microsoft.com/office/powerpoint/2010/main" val="3688065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event name)">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68928" y="2084185"/>
            <a:ext cx="8964248"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6"/>
            <a:ext cx="8964185" cy="1793104"/>
          </a:xfrm>
          <a:noFill/>
        </p:spPr>
        <p:txBody>
          <a:bodyPr lIns="146304" tIns="91440" rIns="146304" bIns="91440" anchor="b" anchorCtr="0"/>
          <a:lstStyle>
            <a:lvl1pPr>
              <a:defRPr sz="5294" b="0" i="0" spc="-98" baseline="0">
                <a:gradFill>
                  <a:gsLst>
                    <a:gs pos="100000">
                      <a:srgbClr val="FFFFFF"/>
                    </a:gs>
                    <a:gs pos="0">
                      <a:srgbClr val="FFFFFF"/>
                    </a:gs>
                  </a:gsLst>
                  <a:lin ang="5400000" scaled="0"/>
                </a:gradFill>
                <a:latin typeface="+mj-lt"/>
                <a:cs typeface="Segoe UI" panose="020B0502040204020203" pitchFamily="34" charset="0"/>
              </a:defRPr>
            </a:lvl1pPr>
          </a:lstStyle>
          <a:p>
            <a:r>
              <a:rPr lang="en-US"/>
              <a:t>Event name</a:t>
            </a:r>
          </a:p>
        </p:txBody>
      </p:sp>
      <p:sp>
        <p:nvSpPr>
          <p:cNvPr id="3" name="Text Placeholder 2"/>
          <p:cNvSpPr>
            <a:spLocks noGrp="1"/>
          </p:cNvSpPr>
          <p:nvPr>
            <p:ph type="body" sz="quarter" idx="13" hasCustomPrompt="1"/>
          </p:nvPr>
        </p:nvSpPr>
        <p:spPr>
          <a:xfrm>
            <a:off x="269240" y="4593220"/>
            <a:ext cx="8964248" cy="1075862"/>
          </a:xfrm>
          <a:prstGeom prst="rect">
            <a:avLst/>
          </a:prstGeom>
        </p:spPr>
        <p:txBody>
          <a:bodyPr lIns="164592" tIns="109728" rIns="164592" bIns="109728">
            <a:noAutofit/>
          </a:bodyPr>
          <a:lstStyle>
            <a:lvl1pPr marL="0" indent="0">
              <a:buNone/>
              <a:defRPr lang="en-US" sz="1961" b="0" i="0" kern="1200" spc="0" baseline="0" dirty="0" smtClean="0">
                <a:gradFill>
                  <a:gsLst>
                    <a:gs pos="100000">
                      <a:srgbClr val="FFFFFF"/>
                    </a:gs>
                    <a:gs pos="0">
                      <a:srgbClr val="FFFFFF"/>
                    </a:gs>
                  </a:gsLst>
                  <a:lin ang="5400000" scaled="0"/>
                </a:gradFill>
                <a:latin typeface="+mn-lt"/>
                <a:ea typeface="+mn-ea"/>
                <a:cs typeface="Segoe UI Semibold" panose="020B0702040204020203" pitchFamily="34" charset="0"/>
              </a:defRPr>
            </a:lvl1pPr>
          </a:lstStyle>
          <a:p>
            <a:r>
              <a:rPr lang="en-US"/>
              <a:t>Optional (City, State, or venue)</a:t>
            </a:r>
          </a:p>
        </p:txBody>
      </p:sp>
      <p:pic>
        <p:nvPicPr>
          <p:cNvPr id="6"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2" y="470676"/>
            <a:ext cx="1423303" cy="303611"/>
          </a:xfrm>
          <a:prstGeom prst="rect">
            <a:avLst/>
          </a:prstGeom>
        </p:spPr>
      </p:pic>
      <p:sp>
        <p:nvSpPr>
          <p:cNvPr id="8" name="Date Placeholder 5"/>
          <p:cNvSpPr>
            <a:spLocks noGrp="1"/>
          </p:cNvSpPr>
          <p:nvPr>
            <p:ph type="dt" sz="half" idx="2"/>
          </p:nvPr>
        </p:nvSpPr>
        <p:spPr>
          <a:xfrm>
            <a:off x="269302" y="3877270"/>
            <a:ext cx="8964248" cy="717242"/>
          </a:xfrm>
          <a:prstGeom prst="rect">
            <a:avLst/>
          </a:prstGeom>
        </p:spPr>
        <p:txBody>
          <a:bodyPr vert="horz" lIns="164592" tIns="109728" rIns="164592" bIns="109728" rtlCol="0" anchor="t" anchorCtr="0">
            <a:noAutofit/>
          </a:bodyPr>
          <a:lstStyle>
            <a:lvl1pPr algn="l">
              <a:defRPr sz="3137">
                <a:gradFill>
                  <a:gsLst>
                    <a:gs pos="100000">
                      <a:srgbClr val="FFFFFF"/>
                    </a:gs>
                    <a:gs pos="0">
                      <a:srgbClr val="FFFFFF"/>
                    </a:gs>
                  </a:gsLst>
                  <a:lin ang="5400000" scaled="0"/>
                </a:gradFill>
              </a:defRPr>
            </a:lvl1pPr>
          </a:lstStyle>
          <a:p>
            <a:fld id="{3DA75E7C-9A43-46FF-B3B4-840512D08BAA}" type="datetimeFigureOut">
              <a:rPr lang="en-US" smtClean="0"/>
              <a:pPr/>
              <a:t>11/27/2023</a:t>
            </a:fld>
            <a:endParaRPr lang="en-US"/>
          </a:p>
        </p:txBody>
      </p:sp>
    </p:spTree>
    <p:extLst>
      <p:ext uri="{BB962C8B-B14F-4D97-AF65-F5344CB8AC3E}">
        <p14:creationId xmlns:p14="http://schemas.microsoft.com/office/powerpoint/2010/main" val="3345243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quare photo">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1377" cy="6858623"/>
          </a:xfrm>
          <a:prstGeom prst="rect">
            <a:avLst/>
          </a:prstGeom>
        </p:spPr>
      </p:pic>
      <p:sp>
        <p:nvSpPr>
          <p:cNvPr id="11" name="Rectangle 10"/>
          <p:cNvSpPr/>
          <p:nvPr userDrawn="1"/>
        </p:nvSpPr>
        <p:spPr bwMode="ltGray">
          <a:xfrm>
            <a:off x="0" y="0"/>
            <a:ext cx="5647476" cy="6858623"/>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4" hasCustomPrompt="1"/>
          </p:nvPr>
        </p:nvSpPr>
        <p:spPr bwMode="auto">
          <a:xfrm>
            <a:off x="267682" y="3877277"/>
            <a:ext cx="4840694" cy="717249"/>
          </a:xfrm>
          <a:prstGeom prst="rect">
            <a:avLst/>
          </a:prstGeom>
        </p:spPr>
        <p:txBody>
          <a:bodyPr lIns="164592" tIns="109728" rIns="164592" bIns="109728">
            <a:noAutofit/>
          </a:bodyPr>
          <a:lstStyle>
            <a:lvl1pPr marL="0" indent="0">
              <a:spcBef>
                <a:spcPts val="0"/>
              </a:spcBef>
              <a:buNone/>
              <a:defRPr lang="en-US" sz="3137" b="0" i="0" kern="1200" spc="0" baseline="0" dirty="0">
                <a:gradFill>
                  <a:gsLst>
                    <a:gs pos="91000">
                      <a:schemeClr val="tx1"/>
                    </a:gs>
                    <a:gs pos="0">
                      <a:schemeClr val="tx1"/>
                    </a:gs>
                  </a:gsLst>
                  <a:lin ang="5400000" scaled="0"/>
                </a:gradFill>
                <a:latin typeface="+mn-lt"/>
                <a:ea typeface="+mn-ea"/>
                <a:cs typeface="Segoe UI Semibold" panose="020B0702040204020203" pitchFamily="34" charset="0"/>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6" name="MS logo white - 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
        <p:nvSpPr>
          <p:cNvPr id="7" name="Title 1"/>
          <p:cNvSpPr>
            <a:spLocks noGrp="1"/>
          </p:cNvSpPr>
          <p:nvPr>
            <p:ph type="title" hasCustomPrompt="1"/>
          </p:nvPr>
        </p:nvSpPr>
        <p:spPr bwMode="auto">
          <a:xfrm>
            <a:off x="269302" y="2077813"/>
            <a:ext cx="4839074" cy="1793104"/>
          </a:xfrm>
          <a:noFill/>
        </p:spPr>
        <p:txBody>
          <a:bodyPr vert="horz" wrap="square" lIns="146304" tIns="91440" rIns="146304" bIns="91440" rtlCol="0" anchor="t" anchorCtr="0">
            <a:noAutofit/>
          </a:bodyPr>
          <a:lstStyle>
            <a:lvl1pPr>
              <a:defRPr lang="en-US" b="0" i="0" spc="-98" dirty="0">
                <a:gradFill>
                  <a:gsLst>
                    <a:gs pos="91720">
                      <a:srgbClr val="FFFFFF"/>
                    </a:gs>
                    <a:gs pos="75796">
                      <a:srgbClr val="FFFFFF"/>
                    </a:gs>
                  </a:gsLst>
                  <a:lin ang="5400000" scaled="0"/>
                </a:gradFill>
                <a:latin typeface="+mj-lt"/>
                <a:cs typeface="Segoe UI" panose="020B0502040204020203" pitchFamily="34" charset="0"/>
              </a:defRPr>
            </a:lvl1pPr>
          </a:lstStyle>
          <a:p>
            <a:pPr lvl="0"/>
            <a:r>
              <a:rPr lang="en-US"/>
              <a:t>Presentation title</a:t>
            </a:r>
          </a:p>
        </p:txBody>
      </p:sp>
      <p:cxnSp>
        <p:nvCxnSpPr>
          <p:cNvPr id="8" name="Straight Connector 7"/>
          <p:cNvCxnSpPr/>
          <p:nvPr userDrawn="1"/>
        </p:nvCxnSpPr>
        <p:spPr>
          <a:xfrm>
            <a:off x="5647788" y="0"/>
            <a:ext cx="0" cy="6858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157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100000" fill="hold" grpId="1" nodeType="withEffect">
                                  <p:stCondLst>
                                    <p:cond delay="500"/>
                                  </p:stCondLst>
                                  <p:childTnLst>
                                    <p:animMotion origin="layout" path="M 6.76538E-7 3.26373E-6 L -0.02196 3.26373E-6 " pathEditMode="relative" rAng="0" ptsTypes="AA">
                                      <p:cBhvr>
                                        <p:cTn id="16" dur="500" spd="-100000" fill="hold"/>
                                        <p:tgtEl>
                                          <p:spTgt spid="7"/>
                                        </p:tgtEl>
                                        <p:attrNameLst>
                                          <p:attrName>ppt_x</p:attrName>
                                          <p:attrName>ppt_y</p:attrName>
                                        </p:attrNameLst>
                                      </p:cBhvr>
                                      <p:rCtr x="-1098" y="0"/>
                                    </p:animMotion>
                                  </p:childTnLst>
                                </p:cTn>
                              </p:par>
                              <p:par>
                                <p:cTn id="17" presetID="10" presetClass="entr" presetSubtype="0"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35" presetClass="path" presetSubtype="0" decel="100000" fill="hold" grpId="1" nodeType="withEffect">
                                  <p:stCondLst>
                                    <p:cond delay="750"/>
                                  </p:stCondLst>
                                  <p:childTnLst>
                                    <p:animMotion origin="layout" path="M 6.76538E-7 3.26373E-6 L -0.02196 3.26373E-6 " pathEditMode="relative" rAng="0" ptsTypes="AA">
                                      <p:cBhvr>
                                        <p:cTn id="21" dur="500" spd="-100000" fill="hold"/>
                                        <p:tgtEl>
                                          <p:spTgt spid="3"/>
                                        </p:tgtEl>
                                        <p:attrNameLst>
                                          <p:attrName>ppt_x</p:attrName>
                                          <p:attrName>ppt_y</p:attrName>
                                        </p:attrNameLst>
                                      </p:cBhvr>
                                      <p:rCtr x="-1098" y="0"/>
                                    </p:animMotion>
                                  </p:childTnLst>
                                </p:cTn>
                              </p:par>
                              <p:par>
                                <p:cTn id="22" presetID="22" presetClass="entr" presetSubtype="1"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tmplLst>
          <p:tmpl>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p:tmplLst>
          <p:tmpl>
            <p:tnLst>
              <p:par>
                <p:cTn presetID="35" presetClass="path" presetSubtype="0" decel="100000" fill="hold" nodeType="withEffect">
                  <p:stCondLst>
                    <p:cond delay="750"/>
                  </p:stCondLst>
                  <p:childTnLst>
                    <p:animMotion origin="layout" path="M 6.76538E-7 3.26373E-6 L -0.02196 3.26373E-6 " pathEditMode="relative" rAng="0" ptsTypes="AA">
                      <p:cBhvr>
                        <p:cTn dur="500" spd="-100000" fill="hold"/>
                        <p:tgtEl>
                          <p:spTgt spid="3"/>
                        </p:tgtEl>
                        <p:attrNameLst>
                          <p:attrName>ppt_x</p:attrName>
                          <p:attrName>ppt_y</p:attrName>
                        </p:attrNameLst>
                      </p:cBhvr>
                      <p:rCtr x="-1098" y="0"/>
                    </p:animMotion>
                  </p:childTnLst>
                </p:cTn>
              </p:par>
            </p:tnLst>
          </p:tmpl>
        </p:tmplLst>
      </p:bldP>
      <p:bldP spid="7" grpId="0"/>
      <p:bldP spid="7" grpId="1"/>
    </p:bldLst>
  </p:timing>
  <p:extLst>
    <p:ext uri="{DCECCB84-F9BA-43D5-87BE-67443E8EF086}">
      <p15:sldGuideLst xmlns:p15="http://schemas.microsoft.com/office/powerpoint/2012/main">
        <p15:guide id="1" pos="342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quare photo">
    <p:bg>
      <p:bgPr>
        <a:solidFill>
          <a:schemeClr val="accent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0" y="-1"/>
            <a:ext cx="12191378" cy="6858623"/>
            <a:chOff x="-1" y="-1"/>
            <a:chExt cx="12435841" cy="699516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12435840" cy="6995160"/>
            </a:xfrm>
            <a:prstGeom prst="rect">
              <a:avLst/>
            </a:prstGeom>
          </p:spPr>
        </p:pic>
        <p:sp>
          <p:nvSpPr>
            <p:cNvPr id="10" name="Rectangle 9"/>
            <p:cNvSpPr/>
            <p:nvPr userDrawn="1"/>
          </p:nvSpPr>
          <p:spPr bwMode="auto">
            <a:xfrm>
              <a:off x="-1" y="0"/>
              <a:ext cx="5395287" cy="6994525"/>
            </a:xfrm>
            <a:prstGeom prst="rect">
              <a:avLst/>
            </a:prstGeom>
            <a:gradFill flip="none" rotWithShape="1">
              <a:gsLst>
                <a:gs pos="31000">
                  <a:srgbClr val="000000">
                    <a:alpha val="80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
        <p:nvSpPr>
          <p:cNvPr id="11" name="Rectangle 10"/>
          <p:cNvSpPr/>
          <p:nvPr userDrawn="1"/>
        </p:nvSpPr>
        <p:spPr bwMode="ltGray">
          <a:xfrm>
            <a:off x="0" y="0"/>
            <a:ext cx="5647476" cy="6858623"/>
          </a:xfrm>
          <a:prstGeom prst="rect">
            <a:avLst/>
          </a:prstGeom>
          <a:solidFill>
            <a:schemeClr val="accent3">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4" hasCustomPrompt="1"/>
          </p:nvPr>
        </p:nvSpPr>
        <p:spPr bwMode="auto">
          <a:xfrm>
            <a:off x="267682" y="3877277"/>
            <a:ext cx="4840694" cy="717249"/>
          </a:xfrm>
          <a:prstGeom prst="rect">
            <a:avLst/>
          </a:prstGeom>
        </p:spPr>
        <p:txBody>
          <a:bodyPr lIns="164592" tIns="109728" rIns="164592" bIns="109728">
            <a:noAutofit/>
          </a:bodyPr>
          <a:lstStyle>
            <a:lvl1pPr marL="0" indent="0">
              <a:spcBef>
                <a:spcPts val="0"/>
              </a:spcBef>
              <a:buNone/>
              <a:defRPr lang="en-US" sz="3137" b="0" i="0" kern="1200" spc="0" baseline="0" dirty="0">
                <a:gradFill>
                  <a:gsLst>
                    <a:gs pos="91000">
                      <a:schemeClr val="tx1"/>
                    </a:gs>
                    <a:gs pos="0">
                      <a:schemeClr val="tx1"/>
                    </a:gs>
                  </a:gsLst>
                  <a:lin ang="5400000" scaled="0"/>
                </a:gradFill>
                <a:latin typeface="+mn-lt"/>
                <a:ea typeface="+mn-ea"/>
                <a:cs typeface="Segoe UI Semibold" panose="020B0702040204020203" pitchFamily="34" charset="0"/>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6" name="MS logo white - 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
        <p:nvSpPr>
          <p:cNvPr id="7" name="Title 1"/>
          <p:cNvSpPr>
            <a:spLocks noGrp="1"/>
          </p:cNvSpPr>
          <p:nvPr>
            <p:ph type="title" hasCustomPrompt="1"/>
          </p:nvPr>
        </p:nvSpPr>
        <p:spPr bwMode="auto">
          <a:xfrm>
            <a:off x="269302" y="2077813"/>
            <a:ext cx="4839074" cy="1793104"/>
          </a:xfrm>
          <a:noFill/>
        </p:spPr>
        <p:txBody>
          <a:bodyPr vert="horz" wrap="square" lIns="146304" tIns="91440" rIns="146304" bIns="91440" rtlCol="0" anchor="t" anchorCtr="0">
            <a:noAutofit/>
          </a:bodyPr>
          <a:lstStyle>
            <a:lvl1pPr>
              <a:defRPr lang="en-US" b="0" i="0" spc="-98" dirty="0">
                <a:gradFill>
                  <a:gsLst>
                    <a:gs pos="91720">
                      <a:srgbClr val="FFFFFF"/>
                    </a:gs>
                    <a:gs pos="75796">
                      <a:srgbClr val="FFFFFF"/>
                    </a:gs>
                  </a:gsLst>
                  <a:lin ang="5400000" scaled="0"/>
                </a:gradFill>
                <a:latin typeface="+mj-lt"/>
                <a:cs typeface="Segoe UI" panose="020B0502040204020203" pitchFamily="34" charset="0"/>
              </a:defRPr>
            </a:lvl1pPr>
          </a:lstStyle>
          <a:p>
            <a:pPr lvl="0"/>
            <a:r>
              <a:rPr lang="en-US"/>
              <a:t>Presentation title</a:t>
            </a:r>
          </a:p>
        </p:txBody>
      </p:sp>
      <p:cxnSp>
        <p:nvCxnSpPr>
          <p:cNvPr id="14" name="Straight Connector 13"/>
          <p:cNvCxnSpPr/>
          <p:nvPr userDrawn="1"/>
        </p:nvCxnSpPr>
        <p:spPr>
          <a:xfrm>
            <a:off x="5647788" y="0"/>
            <a:ext cx="0" cy="6858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533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100000" fill="hold" grpId="1" nodeType="withEffect">
                                  <p:stCondLst>
                                    <p:cond delay="500"/>
                                  </p:stCondLst>
                                  <p:childTnLst>
                                    <p:animMotion origin="layout" path="M 6.76538E-7 3.26373E-6 L -0.02196 3.26373E-6 " pathEditMode="relative" rAng="0" ptsTypes="AA">
                                      <p:cBhvr>
                                        <p:cTn id="16" dur="500" spd="-100000" fill="hold"/>
                                        <p:tgtEl>
                                          <p:spTgt spid="7"/>
                                        </p:tgtEl>
                                        <p:attrNameLst>
                                          <p:attrName>ppt_x</p:attrName>
                                          <p:attrName>ppt_y</p:attrName>
                                        </p:attrNameLst>
                                      </p:cBhvr>
                                      <p:rCtr x="-1098" y="0"/>
                                    </p:animMotion>
                                  </p:childTnLst>
                                </p:cTn>
                              </p:par>
                              <p:par>
                                <p:cTn id="17" presetID="10" presetClass="entr" presetSubtype="0"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35" presetClass="path" presetSubtype="0" decel="100000" fill="hold" grpId="1" nodeType="withEffect">
                                  <p:stCondLst>
                                    <p:cond delay="750"/>
                                  </p:stCondLst>
                                  <p:childTnLst>
                                    <p:animMotion origin="layout" path="M 6.76538E-7 3.26373E-6 L -0.02196 3.26373E-6 " pathEditMode="relative" rAng="0" ptsTypes="AA">
                                      <p:cBhvr>
                                        <p:cTn id="21" dur="500" spd="-100000" fill="hold"/>
                                        <p:tgtEl>
                                          <p:spTgt spid="3"/>
                                        </p:tgtEl>
                                        <p:attrNameLst>
                                          <p:attrName>ppt_x</p:attrName>
                                          <p:attrName>ppt_y</p:attrName>
                                        </p:attrNameLst>
                                      </p:cBhvr>
                                      <p:rCtr x="-1098" y="0"/>
                                    </p:animMotion>
                                  </p:childTnLst>
                                </p:cTn>
                              </p:par>
                              <p:par>
                                <p:cTn id="22" presetID="22" presetClass="entr" presetSubtype="1" fill="hold"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tmplLst>
          <p:tmpl>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p:bldP spid="7" grpId="0"/>
      <p:bldP spid="7" grpId="1"/>
    </p:bldLst>
  </p:timing>
  <p:extLst>
    <p:ext uri="{DCECCB84-F9BA-43D5-87BE-67443E8EF086}">
      <p15:sldGuideLst xmlns:p15="http://schemas.microsoft.com/office/powerpoint/2012/main">
        <p15:guide id="1" pos="342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5078" cy="2310954"/>
          </a:xfrm>
          <a:prstGeom prst="rect">
            <a:avLst/>
          </a:prstGeom>
        </p:spPr>
        <p:txBody>
          <a:bodyPr>
            <a:spAutoFit/>
          </a:bodyPr>
          <a:lstStyle>
            <a:lvl1pPr marL="0" indent="0">
              <a:buNone/>
              <a:defRPr b="0" i="0">
                <a:latin typeface="+mj-lt"/>
                <a:cs typeface="Segoe UI Semibold" panose="020B0702040204020203" pitchFamily="34" charset="0"/>
              </a:defRPr>
            </a:lvl1pPr>
            <a:lvl2pPr marL="0" indent="0">
              <a:buNone/>
              <a:defRPr b="0" i="0">
                <a:latin typeface="+mn-lt"/>
                <a:cs typeface="Segoe UI" panose="020B0502040204020203" pitchFamily="34" charset="0"/>
              </a:defRPr>
            </a:lvl2pPr>
            <a:lvl3pPr marL="225653" indent="0">
              <a:buNone/>
              <a:defRPr b="0" i="0">
                <a:latin typeface="+mn-lt"/>
                <a:cs typeface="Segoe UI" panose="020B0502040204020203" pitchFamily="34" charset="0"/>
              </a:defRPr>
            </a:lvl3pPr>
            <a:lvl4pPr marL="448193" indent="0">
              <a:buNone/>
              <a:defRPr b="0" i="0">
                <a:latin typeface="+mn-lt"/>
                <a:cs typeface="Segoe UI" panose="020B0502040204020203" pitchFamily="34" charset="0"/>
              </a:defRPr>
            </a:lvl4pPr>
            <a:lvl5pPr marL="673846" indent="0" defTabSz="896386">
              <a:buNone/>
              <a:defRPr b="0" i="0">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0884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 Sour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5078" cy="2310954"/>
          </a:xfrm>
          <a:prstGeom prst="rect">
            <a:avLst/>
          </a:prstGeom>
        </p:spPr>
        <p:txBody>
          <a:bodyPr>
            <a:spAutoFit/>
          </a:bodyPr>
          <a:lstStyle>
            <a:lvl1pPr marL="0" indent="0">
              <a:buNone/>
              <a:defRPr b="0" i="0">
                <a:latin typeface="+mj-lt"/>
                <a:cs typeface="Segoe UI Semibold" panose="020B0702040204020203" pitchFamily="34" charset="0"/>
              </a:defRPr>
            </a:lvl1pPr>
            <a:lvl2pPr marL="0" indent="0">
              <a:buNone/>
              <a:defRPr b="0" i="0">
                <a:latin typeface="+mn-lt"/>
                <a:cs typeface="Segoe UI" panose="020B0502040204020203" pitchFamily="34" charset="0"/>
              </a:defRPr>
            </a:lvl2pPr>
            <a:lvl3pPr marL="225653" indent="0">
              <a:buNone/>
              <a:defRPr b="0" i="0">
                <a:latin typeface="+mn-lt"/>
                <a:cs typeface="Segoe UI" panose="020B0502040204020203" pitchFamily="34" charset="0"/>
              </a:defRPr>
            </a:lvl3pPr>
            <a:lvl4pPr marL="448193" indent="0">
              <a:buNone/>
              <a:defRPr b="0" i="0">
                <a:latin typeface="+mn-lt"/>
                <a:cs typeface="Segoe UI" panose="020B0502040204020203" pitchFamily="34" charset="0"/>
              </a:defRPr>
            </a:lvl4pPr>
            <a:lvl5pPr marL="673846" indent="0" defTabSz="896386">
              <a:buNone/>
              <a:defRPr b="0" i="0">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hasCustomPrompt="1"/>
          </p:nvPr>
        </p:nvSpPr>
        <p:spPr>
          <a:xfrm>
            <a:off x="269239" y="5902071"/>
            <a:ext cx="11653523" cy="485518"/>
          </a:xfrm>
        </p:spPr>
        <p:txBody>
          <a:bodyPr anchor="b" anchorCtr="0"/>
          <a:lstStyle>
            <a:lvl1pPr marL="0" indent="0">
              <a:buNone/>
              <a:defRPr sz="1372">
                <a:latin typeface="+mn-lt"/>
              </a:defRPr>
            </a:lvl1pPr>
          </a:lstStyle>
          <a:p>
            <a:pPr lvl="0"/>
            <a:r>
              <a:rPr lang="en-US"/>
              <a:t>Click to add Source text.</a:t>
            </a:r>
          </a:p>
        </p:txBody>
      </p:sp>
    </p:spTree>
    <p:extLst>
      <p:ext uri="{BB962C8B-B14F-4D97-AF65-F5344CB8AC3E}">
        <p14:creationId xmlns:p14="http://schemas.microsoft.com/office/powerpoint/2010/main" val="139756089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303" y="1187645"/>
            <a:ext cx="11655078" cy="2305516"/>
          </a:xfrm>
          <a:prstGeom prst="rect">
            <a:avLst/>
          </a:prstGeom>
        </p:spPr>
        <p:txBody>
          <a:bodyPr>
            <a:spAutoFit/>
          </a:bodyPr>
          <a:lstStyle>
            <a:lvl1pPr marL="334589" indent="-334589">
              <a:defRPr b="0" i="0">
                <a:latin typeface="+mj-lt"/>
                <a:cs typeface="Segoe UI Semibold" panose="020B0702040204020203" pitchFamily="34" charset="0"/>
              </a:defRPr>
            </a:lvl1pPr>
            <a:lvl2pPr marL="555573" indent="-220984">
              <a:defRPr b="0" i="0">
                <a:latin typeface="+mn-lt"/>
                <a:cs typeface="Segoe UI" panose="020B0502040204020203" pitchFamily="34" charset="0"/>
              </a:defRPr>
            </a:lvl2pPr>
            <a:lvl3pPr marL="782782" indent="-220984">
              <a:defRPr b="0" i="0">
                <a:latin typeface="+mn-lt"/>
                <a:cs typeface="Segoe UI" panose="020B0502040204020203" pitchFamily="34" charset="0"/>
              </a:defRPr>
            </a:lvl3pPr>
            <a:lvl4pPr marL="1009991" indent="-227209">
              <a:defRPr b="0" i="0">
                <a:latin typeface="+mn-lt"/>
                <a:cs typeface="Segoe UI" panose="020B0502040204020203" pitchFamily="34" charset="0"/>
              </a:defRPr>
            </a:lvl4pPr>
            <a:lvl5pPr marL="1237200" indent="-227209">
              <a:defRPr b="0" i="0">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07567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7645"/>
            <a:ext cx="5378548" cy="2057551"/>
          </a:xfrm>
          <a:prstGeom prst="rect">
            <a:avLst/>
          </a:prstGeom>
        </p:spPr>
        <p:txBody>
          <a:bodyPr wrap="square">
            <a:spAutoFit/>
          </a:bodyPr>
          <a:lstStyle>
            <a:lvl1pPr marL="0" indent="0">
              <a:spcBef>
                <a:spcPts val="1200"/>
              </a:spcBef>
              <a:buClr>
                <a:schemeClr val="tx1"/>
              </a:buClr>
              <a:buFont typeface="Wingdings" panose="05000000000000000000" pitchFamily="2" charset="2"/>
              <a:buNone/>
              <a:defRPr lang="en-US" sz="3137" b="0" i="0" kern="1200" spc="0" baseline="0" dirty="0">
                <a:gradFill>
                  <a:gsLst>
                    <a:gs pos="1250">
                      <a:schemeClr val="tx1"/>
                    </a:gs>
                    <a:gs pos="100000">
                      <a:schemeClr val="tx1"/>
                    </a:gs>
                  </a:gsLst>
                  <a:lin ang="5400000" scaled="0"/>
                </a:gradFill>
                <a:latin typeface="+mj-lt"/>
                <a:ea typeface="+mn-ea"/>
                <a:cs typeface="Segoe UI Semibold" panose="020B0702040204020203" pitchFamily="34" charset="0"/>
              </a:defRPr>
            </a:lvl1pPr>
            <a:lvl2pPr marL="0" indent="0">
              <a:buFont typeface="Wingdings" panose="05000000000000000000" pitchFamily="2" charset="2"/>
              <a:buNone/>
              <a:defRPr sz="2353" b="0" i="0">
                <a:latin typeface="+mn-lt"/>
                <a:cs typeface="Segoe UI" panose="020B0502040204020203" pitchFamily="34" charset="0"/>
              </a:defRPr>
            </a:lvl2pPr>
            <a:lvl3pPr marL="225653" indent="0">
              <a:buFont typeface="Wingdings" panose="05000000000000000000" pitchFamily="2" charset="2"/>
              <a:buNone/>
              <a:tabLst/>
              <a:defRPr sz="1961" b="0" i="0">
                <a:latin typeface="+mn-lt"/>
                <a:cs typeface="Segoe UI" panose="020B0502040204020203" pitchFamily="34" charset="0"/>
              </a:defRPr>
            </a:lvl3pPr>
            <a:lvl4pPr marL="448193" indent="0">
              <a:buFont typeface="Wingdings" panose="05000000000000000000" pitchFamily="2" charset="2"/>
              <a:buNone/>
              <a:defRPr sz="1765" b="0" i="0">
                <a:latin typeface="+mn-lt"/>
                <a:cs typeface="Segoe UI" panose="020B0502040204020203" pitchFamily="34" charset="0"/>
              </a:defRPr>
            </a:lvl4pPr>
            <a:lvl5pPr marL="673846" indent="0">
              <a:buFont typeface="Wingdings" panose="05000000000000000000" pitchFamily="2" charset="2"/>
              <a:buNone/>
              <a:tabLst/>
              <a:defRPr sz="1765" b="0" i="0">
                <a:latin typeface="+mn-lt"/>
                <a:cs typeface="Segoe UI" panose="020B0502040204020203" pitchFamily="34" charset="0"/>
              </a:defRPr>
            </a:lvl5pPr>
          </a:lstStyle>
          <a:p>
            <a:pPr marL="0" marR="0" lvl="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pPr>
            <a:r>
              <a:rPr lang="en-US"/>
              <a:t>Edit Master text styles</a:t>
            </a:r>
          </a:p>
          <a:p>
            <a:pPr marL="0" marR="0" lvl="1"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pPr>
            <a:r>
              <a:rPr lang="en-US"/>
              <a:t>Second level</a:t>
            </a:r>
          </a:p>
          <a:p>
            <a:pPr marL="0" marR="0" lvl="2"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pPr>
            <a:r>
              <a:rPr lang="en-US"/>
              <a:t>Third level</a:t>
            </a:r>
          </a:p>
          <a:p>
            <a:pPr marL="0" marR="0" lvl="3"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pPr>
            <a:r>
              <a:rPr lang="en-US"/>
              <a:t>Fourth level</a:t>
            </a:r>
          </a:p>
          <a:p>
            <a:pPr marL="0" marR="0" lvl="4"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pPr>
            <a:r>
              <a:rPr lang="en-US"/>
              <a:t>Fifth level</a:t>
            </a:r>
          </a:p>
        </p:txBody>
      </p:sp>
      <p:sp>
        <p:nvSpPr>
          <p:cNvPr id="3" name="Title 2"/>
          <p:cNvSpPr>
            <a:spLocks noGrp="1"/>
          </p:cNvSpPr>
          <p:nvPr>
            <p:ph type="title"/>
          </p:nvPr>
        </p:nvSpPr>
        <p:spPr>
          <a:xfrm>
            <a:off x="269240" y="289511"/>
            <a:ext cx="11655840" cy="899665"/>
          </a:xfrm>
        </p:spPr>
        <p:txBody>
          <a:bodyPr/>
          <a:lstStyle/>
          <a:p>
            <a:r>
              <a:rPr lang="en-US"/>
              <a:t>Click to edit Master title style</a:t>
            </a:r>
          </a:p>
        </p:txBody>
      </p:sp>
      <p:sp>
        <p:nvSpPr>
          <p:cNvPr id="7" name="Text Placeholder 6"/>
          <p:cNvSpPr>
            <a:spLocks noGrp="1"/>
          </p:cNvSpPr>
          <p:nvPr>
            <p:ph type="body" sz="quarter" idx="11" hasCustomPrompt="1"/>
          </p:nvPr>
        </p:nvSpPr>
        <p:spPr>
          <a:xfrm>
            <a:off x="6546531" y="1187621"/>
            <a:ext cx="5378549" cy="2492029"/>
          </a:xfrm>
          <a:prstGeom prst="rect">
            <a:avLst/>
          </a:prstGeom>
        </p:spPr>
        <p:txBody>
          <a:bodyPr/>
          <a:lstStyle>
            <a:lvl1pPr marL="0" indent="0">
              <a:buNone/>
              <a:defRPr sz="3137"/>
            </a:lvl1pPr>
            <a:lvl2pPr marL="0" indent="0">
              <a:buNone/>
              <a:defRPr sz="2353"/>
            </a:lvl2pPr>
            <a:lvl3pPr marL="225653" indent="0">
              <a:buNone/>
              <a:defRPr sz="1961"/>
            </a:lvl3pPr>
            <a:lvl4pPr marL="448193" indent="0">
              <a:buNone/>
              <a:defRPr sz="1765"/>
            </a:lvl4pPr>
            <a:lvl5pPr marL="673846"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6656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7644"/>
            <a:ext cx="5378548" cy="2057551"/>
          </a:xfrm>
          <a:prstGeom prst="rect">
            <a:avLst/>
          </a:prstGeom>
        </p:spPr>
        <p:txBody>
          <a:bodyPr wrap="square">
            <a:spAutoFit/>
          </a:bodyPr>
          <a:lstStyle>
            <a:lvl1pPr marL="281677" indent="-281677">
              <a:spcBef>
                <a:spcPts val="1200"/>
              </a:spcBef>
              <a:buClr>
                <a:schemeClr val="tx1"/>
              </a:buClr>
              <a:buFont typeface="Arial" panose="020B0604020202020204" pitchFamily="34" charset="0"/>
              <a:buChar char="•"/>
              <a:defRPr sz="3137" b="0" i="0">
                <a:latin typeface="+mj-lt"/>
                <a:cs typeface="Segoe UI Semibold" panose="020B0702040204020203" pitchFamily="34" charset="0"/>
              </a:defRPr>
            </a:lvl1pPr>
            <a:lvl2pPr marL="504217" indent="-222541">
              <a:buFont typeface="Arial" panose="020B0604020202020204" pitchFamily="34" charset="0"/>
              <a:buChar char="•"/>
              <a:defRPr sz="2353" b="0" i="0">
                <a:latin typeface="+mn-lt"/>
                <a:cs typeface="Segoe UI" panose="020B0502040204020203" pitchFamily="34" charset="0"/>
              </a:defRPr>
            </a:lvl2pPr>
            <a:lvl3pPr marL="729871" indent="-225653">
              <a:buFont typeface="Arial" panose="020B0604020202020204" pitchFamily="34" charset="0"/>
              <a:buChar char="•"/>
              <a:tabLst/>
              <a:defRPr sz="1961" b="0" i="0">
                <a:latin typeface="+mn-lt"/>
                <a:cs typeface="Segoe UI" panose="020B0502040204020203" pitchFamily="34" charset="0"/>
              </a:defRPr>
            </a:lvl3pPr>
            <a:lvl4pPr marL="896386" indent="-166517">
              <a:buFont typeface="Arial" panose="020B0604020202020204" pitchFamily="34" charset="0"/>
              <a:buChar char="•"/>
              <a:defRPr sz="1765" b="0" i="0">
                <a:latin typeface="+mn-lt"/>
                <a:cs typeface="Segoe UI" panose="020B0502040204020203" pitchFamily="34" charset="0"/>
              </a:defRPr>
            </a:lvl4pPr>
            <a:lvl5pPr marL="1062903" indent="-166517">
              <a:buFont typeface="Arial" panose="020B0604020202020204" pitchFamily="34" charset="0"/>
              <a:buChar char="•"/>
              <a:tabLst/>
              <a:defRPr sz="1765" b="0" i="0">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4"/>
          </p:nvPr>
        </p:nvSpPr>
        <p:spPr>
          <a:xfrm>
            <a:off x="6544213" y="1187644"/>
            <a:ext cx="5378548" cy="2057551"/>
          </a:xfrm>
          <a:prstGeom prst="rect">
            <a:avLst/>
          </a:prstGeom>
        </p:spPr>
        <p:txBody>
          <a:bodyPr wrap="square">
            <a:spAutoFit/>
          </a:bodyPr>
          <a:lstStyle>
            <a:lvl1pPr marL="281677" indent="-281677">
              <a:spcBef>
                <a:spcPts val="1200"/>
              </a:spcBef>
              <a:buClr>
                <a:schemeClr val="tx1"/>
              </a:buClr>
              <a:buFont typeface="Arial" panose="020B0604020202020204" pitchFamily="34" charset="0"/>
              <a:buChar char="•"/>
              <a:defRPr sz="3137" b="0" i="0">
                <a:latin typeface="+mj-lt"/>
                <a:cs typeface="Segoe UI Semibold" panose="020B0702040204020203" pitchFamily="34" charset="0"/>
              </a:defRPr>
            </a:lvl1pPr>
            <a:lvl2pPr marL="504217" indent="-222541">
              <a:buFont typeface="Arial" panose="020B0604020202020204" pitchFamily="34" charset="0"/>
              <a:buChar char="•"/>
              <a:defRPr sz="2353" b="0" i="0">
                <a:latin typeface="+mn-lt"/>
                <a:cs typeface="Segoe UI" panose="020B0502040204020203" pitchFamily="34" charset="0"/>
              </a:defRPr>
            </a:lvl2pPr>
            <a:lvl3pPr marL="729871" indent="-225653">
              <a:buFont typeface="Arial" panose="020B0604020202020204" pitchFamily="34" charset="0"/>
              <a:buChar char="•"/>
              <a:tabLst/>
              <a:defRPr sz="1961" b="0" i="0">
                <a:latin typeface="+mn-lt"/>
                <a:cs typeface="Segoe UI" panose="020B0502040204020203" pitchFamily="34" charset="0"/>
              </a:defRPr>
            </a:lvl3pPr>
            <a:lvl4pPr marL="896386" indent="-166517">
              <a:buFont typeface="Arial" panose="020B0604020202020204" pitchFamily="34" charset="0"/>
              <a:buChar char="•"/>
              <a:defRPr sz="1765" b="0" i="0">
                <a:latin typeface="+mn-lt"/>
                <a:cs typeface="Segoe UI" panose="020B0502040204020203" pitchFamily="34" charset="0"/>
              </a:defRPr>
            </a:lvl4pPr>
            <a:lvl5pPr marL="1062903" indent="-166517">
              <a:buFont typeface="Arial" panose="020B0604020202020204" pitchFamily="34" charset="0"/>
              <a:buChar char="•"/>
              <a:tabLst/>
              <a:defRPr sz="1765" b="0" i="0">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423605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87433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 left/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6364616" y="1189176"/>
            <a:ext cx="5557834" cy="4482760"/>
          </a:xfrm>
          <a:prstGeom prst="rect">
            <a:avLst/>
          </a:prstGeom>
        </p:spPr>
        <p:txBody>
          <a:bodyPr wrap="square" lIns="182880" tIns="146304" rIns="182880" bIns="146304" anchor="t" anchorCtr="0">
            <a:noAutofit/>
          </a:bodyPr>
          <a:lstStyle>
            <a:lvl1pPr marL="0" indent="0">
              <a:spcBef>
                <a:spcPts val="1765"/>
              </a:spcBef>
              <a:buNone/>
              <a:defRPr sz="2745" b="0" i="0">
                <a:gradFill>
                  <a:gsLst>
                    <a:gs pos="1250">
                      <a:schemeClr val="accent1"/>
                    </a:gs>
                    <a:gs pos="100000">
                      <a:schemeClr val="accent1"/>
                    </a:gs>
                  </a:gsLst>
                  <a:lin ang="5400000" scaled="0"/>
                </a:gradFill>
                <a:latin typeface="+mj-lt"/>
                <a:cs typeface="Segoe UI" panose="020B0502040204020203" pitchFamily="34" charset="0"/>
              </a:defRPr>
            </a:lvl1pPr>
            <a:lvl2pPr marL="0" indent="0">
              <a:buNone/>
              <a:defRPr sz="2353" b="0" i="0">
                <a:latin typeface="+mn-lt"/>
                <a:cs typeface="Segoe UI" panose="020B0502040204020203" pitchFamily="34" charset="0"/>
              </a:defRPr>
            </a:lvl2pPr>
            <a:lvl3pPr marL="225653" indent="0">
              <a:buNone/>
              <a:defRPr sz="1961" b="0" i="0">
                <a:latin typeface="+mn-lt"/>
                <a:cs typeface="Segoe UI" panose="020B0502040204020203" pitchFamily="34" charset="0"/>
              </a:defRPr>
            </a:lvl3pPr>
            <a:lvl4pPr marL="448193" indent="0">
              <a:buNone/>
              <a:defRPr sz="1765" b="0" i="0">
                <a:latin typeface="+mn-lt"/>
                <a:cs typeface="Segoe UI" panose="020B0502040204020203" pitchFamily="34" charset="0"/>
              </a:defRPr>
            </a:lvl4pPr>
            <a:lvl5pPr marL="673846" indent="0">
              <a:buNone/>
              <a:defRPr sz="1765" b="0" i="0">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hasCustomPrompt="1"/>
          </p:nvPr>
        </p:nvSpPr>
        <p:spPr>
          <a:xfrm>
            <a:off x="6364616" y="6082970"/>
            <a:ext cx="5557834" cy="485518"/>
          </a:xfrm>
        </p:spPr>
        <p:txBody>
          <a:bodyPr anchor="b" anchorCtr="0"/>
          <a:lstStyle>
            <a:lvl1pPr marL="0" indent="0">
              <a:buNone/>
              <a:defRPr sz="1372">
                <a:latin typeface="+mn-lt"/>
              </a:defRPr>
            </a:lvl1pPr>
          </a:lstStyle>
          <a:p>
            <a:pPr lvl="0"/>
            <a:r>
              <a:rPr lang="en-US"/>
              <a:t>Click to add Source text.</a:t>
            </a:r>
          </a:p>
        </p:txBody>
      </p:sp>
    </p:spTree>
    <p:extLst>
      <p:ext uri="{BB962C8B-B14F-4D97-AF65-F5344CB8AC3E}">
        <p14:creationId xmlns:p14="http://schemas.microsoft.com/office/powerpoint/2010/main" val="16038496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right/Text lef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p>
        </p:txBody>
      </p:sp>
      <p:sp>
        <p:nvSpPr>
          <p:cNvPr id="3" name="Text Placeholder 3"/>
          <p:cNvSpPr>
            <a:spLocks noGrp="1"/>
          </p:cNvSpPr>
          <p:nvPr>
            <p:ph type="body" sz="quarter" idx="10"/>
          </p:nvPr>
        </p:nvSpPr>
        <p:spPr>
          <a:xfrm>
            <a:off x="269240" y="1187643"/>
            <a:ext cx="5557834" cy="4482760"/>
          </a:xfrm>
          <a:prstGeom prst="rect">
            <a:avLst/>
          </a:prstGeom>
        </p:spPr>
        <p:txBody>
          <a:bodyPr wrap="square" lIns="182880" tIns="146304" rIns="182880" bIns="146304" anchor="t" anchorCtr="0">
            <a:noAutofit/>
          </a:bodyPr>
          <a:lstStyle>
            <a:lvl1pPr marL="0" indent="0">
              <a:spcBef>
                <a:spcPts val="1765"/>
              </a:spcBef>
              <a:buNone/>
              <a:defRPr sz="2745" b="0" i="0">
                <a:gradFill>
                  <a:gsLst>
                    <a:gs pos="1250">
                      <a:schemeClr val="accent1"/>
                    </a:gs>
                    <a:gs pos="100000">
                      <a:schemeClr val="accent1"/>
                    </a:gs>
                  </a:gsLst>
                  <a:lin ang="5400000" scaled="0"/>
                </a:gradFill>
                <a:latin typeface="+mj-lt"/>
                <a:cs typeface="Segoe UI" panose="020B0502040204020203" pitchFamily="34" charset="0"/>
              </a:defRPr>
            </a:lvl1pPr>
            <a:lvl2pPr marL="0" indent="0">
              <a:buNone/>
              <a:defRPr sz="2353" b="0" i="0">
                <a:latin typeface="+mn-lt"/>
                <a:cs typeface="Segoe UI" panose="020B0502040204020203" pitchFamily="34" charset="0"/>
              </a:defRPr>
            </a:lvl2pPr>
            <a:lvl3pPr marL="225653" indent="0">
              <a:buNone/>
              <a:defRPr sz="1961" b="0" i="0">
                <a:latin typeface="+mn-lt"/>
                <a:cs typeface="Segoe UI" panose="020B0502040204020203" pitchFamily="34" charset="0"/>
              </a:defRPr>
            </a:lvl3pPr>
            <a:lvl4pPr marL="448193" indent="0">
              <a:buNone/>
              <a:defRPr sz="1765" b="0" i="0">
                <a:latin typeface="+mn-lt"/>
                <a:cs typeface="Segoe UI" panose="020B0502040204020203" pitchFamily="34" charset="0"/>
              </a:defRPr>
            </a:lvl4pPr>
            <a:lvl5pPr marL="673846" indent="0">
              <a:buNone/>
              <a:defRPr sz="1765" b="0" i="0">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269240" y="6081380"/>
            <a:ext cx="5557834" cy="485518"/>
          </a:xfrm>
        </p:spPr>
        <p:txBody>
          <a:bodyPr anchor="b" anchorCtr="0"/>
          <a:lstStyle>
            <a:lvl1pPr marL="0" indent="0">
              <a:buNone/>
              <a:defRPr sz="1372">
                <a:latin typeface="+mn-lt"/>
              </a:defRPr>
            </a:lvl1pPr>
          </a:lstStyle>
          <a:p>
            <a:pPr lvl="0"/>
            <a:r>
              <a:rPr lang="en-US"/>
              <a:t>Click to add Source text.</a:t>
            </a:r>
          </a:p>
        </p:txBody>
      </p:sp>
    </p:spTree>
    <p:extLst>
      <p:ext uri="{BB962C8B-B14F-4D97-AF65-F5344CB8AC3E}">
        <p14:creationId xmlns:p14="http://schemas.microsoft.com/office/powerpoint/2010/main" val="25026307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1377" cy="6858623"/>
          </a:xfrm>
          <a:prstGeom prst="rect">
            <a:avLst/>
          </a:prstGeom>
        </p:spPr>
      </p:pic>
      <p:sp>
        <p:nvSpPr>
          <p:cNvPr id="2" name="Rectangle 1"/>
          <p:cNvSpPr/>
          <p:nvPr userDrawn="1"/>
        </p:nvSpPr>
        <p:spPr bwMode="auto">
          <a:xfrm>
            <a:off x="0" y="0"/>
            <a:ext cx="9143811" cy="6858000"/>
          </a:xfrm>
          <a:prstGeom prst="rect">
            <a:avLst/>
          </a:prstGeom>
          <a:gradFill flip="none" rotWithShape="1">
            <a:gsLst>
              <a:gs pos="29000">
                <a:srgbClr val="000000">
                  <a:alpha val="0"/>
                </a:srgbClr>
              </a:gs>
              <a:gs pos="12000">
                <a:srgbClr val="000000">
                  <a:alpha val="6500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ltGray">
          <a:xfrm>
            <a:off x="267682" y="2987087"/>
            <a:ext cx="6274974" cy="3586208"/>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980728"/>
            <a:ext cx="6274911" cy="1793104"/>
          </a:xfrm>
          <a:noFill/>
        </p:spPr>
        <p:txBody>
          <a:bodyPr vert="horz" wrap="square" lIns="146304" tIns="91440" rIns="146304" bIns="91440" rtlCol="0" anchor="t" anchorCtr="0">
            <a:noAutofit/>
          </a:bodyPr>
          <a:lstStyle>
            <a:lvl1pPr>
              <a:defRPr lang="en-US" b="0" i="0" spc="-98" dirty="0">
                <a:gradFill>
                  <a:gsLst>
                    <a:gs pos="91720">
                      <a:srgbClr val="FFFFFF"/>
                    </a:gs>
                    <a:gs pos="75796">
                      <a:srgbClr val="FFFFFF"/>
                    </a:gs>
                  </a:gsLst>
                  <a:lin ang="5400000" scaled="0"/>
                </a:gradFill>
                <a:latin typeface="+mj-lt"/>
                <a:cs typeface="Segoe UI" panose="020B0502040204020203" pitchFamily="34" charset="0"/>
              </a:defRPr>
            </a:lvl1pPr>
          </a:lstStyle>
          <a:p>
            <a:pPr lvl="0"/>
            <a:r>
              <a:rPr lang="en-US"/>
              <a:t>Presentation title</a:t>
            </a:r>
          </a:p>
        </p:txBody>
      </p:sp>
      <p:sp>
        <p:nvSpPr>
          <p:cNvPr id="3" name="Text Placeholder 2"/>
          <p:cNvSpPr>
            <a:spLocks noGrp="1"/>
          </p:cNvSpPr>
          <p:nvPr>
            <p:ph type="body" sz="quarter" idx="14" hasCustomPrompt="1"/>
          </p:nvPr>
        </p:nvSpPr>
        <p:spPr bwMode="auto">
          <a:xfrm>
            <a:off x="267683" y="4780191"/>
            <a:ext cx="6276530" cy="651821"/>
          </a:xfrm>
          <a:prstGeom prst="rect">
            <a:avLst/>
          </a:prstGeom>
          <a:noFill/>
        </p:spPr>
        <p:txBody>
          <a:bodyPr wrap="square" lIns="164592" tIns="109728" rIns="164592" bIns="109728">
            <a:spAutoFit/>
          </a:bodyPr>
          <a:lstStyle>
            <a:lvl1pPr marL="0" indent="0">
              <a:spcBef>
                <a:spcPts val="0"/>
              </a:spcBef>
              <a:buNone/>
              <a:defRPr sz="3137" b="0" i="0">
                <a:gradFill>
                  <a:gsLst>
                    <a:gs pos="89172">
                      <a:srgbClr val="FFFFFF"/>
                    </a:gs>
                    <a:gs pos="75796">
                      <a:srgbClr val="FFFFFF"/>
                    </a:gs>
                  </a:gsLst>
                  <a:lin ang="5400000" scaled="0"/>
                </a:gradFill>
                <a:latin typeface="+mn-lt"/>
                <a:cs typeface="Segoe UI Semibold" panose="020B0702040204020203" pitchFamily="34" charset="0"/>
              </a:defRPr>
            </a:lvl1pPr>
          </a:lstStyle>
          <a:p>
            <a:pPr lvl="0"/>
            <a:r>
              <a:rPr lang="en-US"/>
              <a:t>Speaker name</a:t>
            </a:r>
          </a:p>
        </p:txBody>
      </p:sp>
      <p:pic>
        <p:nvPicPr>
          <p:cNvPr id="7" name="MS logo white - 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32266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or multiple image/text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269241" y="5491047"/>
            <a:ext cx="11655077" cy="1075862"/>
          </a:xfrm>
          <a:prstGeom prst="rect">
            <a:avLst/>
          </a:prstGeom>
        </p:spPr>
        <p:txBody>
          <a:bodyPr wrap="square" lIns="182880" tIns="146304" rIns="182880" bIns="146304" anchor="t" anchorCtr="0">
            <a:spAutoFit/>
          </a:bodyPr>
          <a:lstStyle>
            <a:lvl1pPr marL="0" indent="0">
              <a:buNone/>
              <a:defRPr sz="2745" b="0" i="0">
                <a:latin typeface="+mj-lt"/>
                <a:cs typeface="Segoe UI" panose="020B0502040204020203" pitchFamily="34" charset="0"/>
              </a:defRPr>
            </a:lvl1pPr>
            <a:lvl2pPr marL="0" indent="0">
              <a:buNone/>
              <a:defRPr sz="2353" b="0" i="0">
                <a:latin typeface="+mn-lt"/>
                <a:cs typeface="Segoe UI" panose="020B0502040204020203" pitchFamily="34" charset="0"/>
              </a:defRPr>
            </a:lvl2pPr>
            <a:lvl3pPr marL="448193" indent="0">
              <a:buNone/>
              <a:defRPr sz="1961" b="0" i="0">
                <a:latin typeface="Segoe UI" panose="020B0502040204020203" pitchFamily="34" charset="0"/>
                <a:cs typeface="Segoe UI" panose="020B0502040204020203" pitchFamily="34" charset="0"/>
              </a:defRPr>
            </a:lvl3pPr>
            <a:lvl4pPr marL="672290" indent="0">
              <a:buNone/>
              <a:defRPr sz="1961" b="0" i="0">
                <a:latin typeface="Segoe UI" panose="020B0502040204020203" pitchFamily="34" charset="0"/>
                <a:cs typeface="Segoe UI" panose="020B0502040204020203" pitchFamily="34" charset="0"/>
              </a:defRPr>
            </a:lvl4pPr>
            <a:lvl5pPr marL="896386" indent="0">
              <a:buNone/>
              <a:defRPr sz="1961" b="0" i="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29426344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ep by step">
    <p:spTree>
      <p:nvGrpSpPr>
        <p:cNvPr id="1" name=""/>
        <p:cNvGrpSpPr/>
        <p:nvPr/>
      </p:nvGrpSpPr>
      <p:grpSpPr>
        <a:xfrm>
          <a:off x="0" y="0"/>
          <a:ext cx="0" cy="0"/>
          <a:chOff x="0" y="0"/>
          <a:chExt cx="0" cy="0"/>
        </a:xfrm>
      </p:grpSpPr>
      <p:cxnSp>
        <p:nvCxnSpPr>
          <p:cNvPr id="4" name="Straight Connector 3"/>
          <p:cNvCxnSpPr/>
          <p:nvPr userDrawn="1"/>
        </p:nvCxnSpPr>
        <p:spPr>
          <a:xfrm>
            <a:off x="4213197" y="1366953"/>
            <a:ext cx="0" cy="5020980"/>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978181" y="1366786"/>
            <a:ext cx="0" cy="5020980"/>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userDrawn="1"/>
        </p:nvCxnSpPr>
        <p:spPr>
          <a:xfrm flipH="1">
            <a:off x="447593" y="3877276"/>
            <a:ext cx="11296195" cy="0"/>
          </a:xfrm>
          <a:prstGeom prst="line">
            <a:avLst/>
          </a:prstGeom>
          <a:ln>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p:nvPr>
        </p:nvSpPr>
        <p:spPr>
          <a:xfrm>
            <a:off x="448213" y="1635915"/>
            <a:ext cx="3764984" cy="567015"/>
          </a:xfrm>
          <a:prstGeom prst="rect">
            <a:avLst/>
          </a:prstGeom>
        </p:spPr>
        <p:txBody>
          <a:bodyPr>
            <a:spAutoFit/>
          </a:bodyPr>
          <a:lstStyle>
            <a:lvl1pPr marL="0" indent="0">
              <a:buNone/>
              <a:defRPr sz="1961">
                <a:latin typeface="+mn-lt"/>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p:txBody>
      </p:sp>
      <p:sp>
        <p:nvSpPr>
          <p:cNvPr id="10" name="Text Placeholder 9"/>
          <p:cNvSpPr>
            <a:spLocks noGrp="1"/>
          </p:cNvSpPr>
          <p:nvPr>
            <p:ph type="body" sz="quarter" idx="17"/>
          </p:nvPr>
        </p:nvSpPr>
        <p:spPr>
          <a:xfrm>
            <a:off x="4213197" y="1635915"/>
            <a:ext cx="3764984" cy="567015"/>
          </a:xfrm>
          <a:prstGeom prst="rect">
            <a:avLst/>
          </a:prstGeom>
        </p:spPr>
        <p:txBody>
          <a:bodyPr>
            <a:spAutoFit/>
          </a:bodyPr>
          <a:lstStyle>
            <a:lvl1pPr marL="0" indent="0">
              <a:buNone/>
              <a:defRPr sz="1961">
                <a:latin typeface="+mn-lt"/>
              </a:defRPr>
            </a:lvl1pPr>
          </a:lstStyle>
          <a:p>
            <a:pPr lvl="0"/>
            <a:r>
              <a:rPr lang="en-US"/>
              <a:t>Edit Master text styles</a:t>
            </a:r>
          </a:p>
        </p:txBody>
      </p:sp>
      <p:sp>
        <p:nvSpPr>
          <p:cNvPr id="12" name="Text Placeholder 11"/>
          <p:cNvSpPr>
            <a:spLocks noGrp="1"/>
          </p:cNvSpPr>
          <p:nvPr>
            <p:ph type="body" sz="quarter" idx="18"/>
          </p:nvPr>
        </p:nvSpPr>
        <p:spPr>
          <a:xfrm>
            <a:off x="7978181" y="1635915"/>
            <a:ext cx="3764984" cy="567015"/>
          </a:xfrm>
          <a:prstGeom prst="rect">
            <a:avLst/>
          </a:prstGeom>
        </p:spPr>
        <p:txBody>
          <a:bodyPr>
            <a:spAutoFit/>
          </a:bodyPr>
          <a:lstStyle>
            <a:lvl1pPr marL="0" indent="0">
              <a:buNone/>
              <a:defRPr sz="1961">
                <a:latin typeface="+mn-lt"/>
              </a:defRPr>
            </a:lvl1pPr>
          </a:lstStyle>
          <a:p>
            <a:pPr lvl="0"/>
            <a:r>
              <a:rPr lang="en-US"/>
              <a:t>Edit Master text styles</a:t>
            </a:r>
          </a:p>
        </p:txBody>
      </p:sp>
      <p:sp>
        <p:nvSpPr>
          <p:cNvPr id="14" name="Text Placeholder 13"/>
          <p:cNvSpPr>
            <a:spLocks noGrp="1"/>
          </p:cNvSpPr>
          <p:nvPr>
            <p:ph type="body" sz="quarter" idx="19"/>
          </p:nvPr>
        </p:nvSpPr>
        <p:spPr>
          <a:xfrm>
            <a:off x="448213" y="3877271"/>
            <a:ext cx="3764984" cy="567015"/>
          </a:xfrm>
          <a:prstGeom prst="rect">
            <a:avLst/>
          </a:prstGeom>
        </p:spPr>
        <p:txBody>
          <a:bodyPr>
            <a:spAutoFit/>
          </a:bodyPr>
          <a:lstStyle>
            <a:lvl1pPr marL="0" indent="0">
              <a:buNone/>
              <a:defRPr sz="1961">
                <a:latin typeface="+mn-lt"/>
              </a:defRPr>
            </a:lvl1pPr>
          </a:lstStyle>
          <a:p>
            <a:pPr lvl="0"/>
            <a:r>
              <a:rPr lang="en-US"/>
              <a:t>Edit Master text styles</a:t>
            </a:r>
          </a:p>
        </p:txBody>
      </p:sp>
      <p:sp>
        <p:nvSpPr>
          <p:cNvPr id="16" name="Text Placeholder 15"/>
          <p:cNvSpPr>
            <a:spLocks noGrp="1"/>
          </p:cNvSpPr>
          <p:nvPr>
            <p:ph type="body" sz="quarter" idx="20"/>
          </p:nvPr>
        </p:nvSpPr>
        <p:spPr>
          <a:xfrm>
            <a:off x="4213197" y="3877271"/>
            <a:ext cx="3764984" cy="567015"/>
          </a:xfrm>
          <a:prstGeom prst="rect">
            <a:avLst/>
          </a:prstGeom>
        </p:spPr>
        <p:txBody>
          <a:bodyPr>
            <a:spAutoFit/>
          </a:bodyPr>
          <a:lstStyle>
            <a:lvl1pPr marL="0" indent="0">
              <a:buNone/>
              <a:defRPr sz="1961">
                <a:latin typeface="+mn-lt"/>
              </a:defRPr>
            </a:lvl1pPr>
          </a:lstStyle>
          <a:p>
            <a:pPr lvl="0"/>
            <a:r>
              <a:rPr lang="en-US"/>
              <a:t>Edit Master text styles</a:t>
            </a:r>
          </a:p>
        </p:txBody>
      </p:sp>
      <p:sp>
        <p:nvSpPr>
          <p:cNvPr id="18" name="Text Placeholder 17"/>
          <p:cNvSpPr>
            <a:spLocks noGrp="1"/>
          </p:cNvSpPr>
          <p:nvPr>
            <p:ph type="body" sz="quarter" idx="21"/>
          </p:nvPr>
        </p:nvSpPr>
        <p:spPr>
          <a:xfrm>
            <a:off x="7978181" y="3877271"/>
            <a:ext cx="3764984" cy="567015"/>
          </a:xfrm>
          <a:prstGeom prst="rect">
            <a:avLst/>
          </a:prstGeom>
        </p:spPr>
        <p:txBody>
          <a:bodyPr>
            <a:spAutoFit/>
          </a:bodyPr>
          <a:lstStyle>
            <a:lvl1pPr marL="0" indent="0">
              <a:buNone/>
              <a:defRPr sz="1961">
                <a:latin typeface="+mn-lt"/>
              </a:defRPr>
            </a:lvl1pPr>
          </a:lstStyle>
          <a:p>
            <a:pPr lvl="0"/>
            <a:r>
              <a:rPr lang="en-US"/>
              <a:t>Edit Master text styles</a:t>
            </a:r>
          </a:p>
        </p:txBody>
      </p:sp>
    </p:spTree>
    <p:extLst>
      <p:ext uri="{BB962C8B-B14F-4D97-AF65-F5344CB8AC3E}">
        <p14:creationId xmlns:p14="http://schemas.microsoft.com/office/powerpoint/2010/main" val="24421685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cxnSp>
        <p:nvCxnSpPr>
          <p:cNvPr id="3" name="Straight Connector 2"/>
          <p:cNvCxnSpPr>
            <a:cxnSpLocks/>
          </p:cNvCxnSpPr>
          <p:nvPr userDrawn="1"/>
        </p:nvCxnSpPr>
        <p:spPr>
          <a:xfrm flipH="1">
            <a:off x="447593" y="3877276"/>
            <a:ext cx="11296195" cy="0"/>
          </a:xfrm>
          <a:prstGeom prst="line">
            <a:avLst/>
          </a:prstGeom>
          <a:ln>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3271331" y="1366953"/>
            <a:ext cx="0" cy="5020980"/>
          </a:xfrm>
          <a:prstGeom prst="line">
            <a:avLst/>
          </a:prstGeom>
          <a:ln>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95069" y="1366786"/>
            <a:ext cx="0" cy="5020980"/>
          </a:xfrm>
          <a:prstGeom prst="line">
            <a:avLst/>
          </a:prstGeom>
          <a:ln>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918807" y="1366786"/>
            <a:ext cx="0" cy="5020980"/>
          </a:xfrm>
          <a:prstGeom prst="line">
            <a:avLst/>
          </a:prstGeom>
          <a:ln>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0" hasCustomPrompt="1"/>
          </p:nvPr>
        </p:nvSpPr>
        <p:spPr>
          <a:xfrm>
            <a:off x="627497" y="1546260"/>
            <a:ext cx="2420347" cy="2151725"/>
          </a:xfrm>
        </p:spPr>
        <p:txBody>
          <a:bodyPr anchor="ctr" anchorCtr="0">
            <a:noAutofit/>
          </a:bodyPr>
          <a:lstStyle>
            <a:lvl1pPr marL="0" indent="0" algn="ctr">
              <a:buNone/>
              <a:defRPr sz="2353" baseline="0"/>
            </a:lvl1pPr>
          </a:lstStyle>
          <a:p>
            <a:pPr lvl="0"/>
            <a:r>
              <a:rPr lang="en-US"/>
              <a:t>Click to insert graphic</a:t>
            </a:r>
          </a:p>
        </p:txBody>
      </p:sp>
      <p:sp>
        <p:nvSpPr>
          <p:cNvPr id="13" name="Content Placeholder 12"/>
          <p:cNvSpPr>
            <a:spLocks noGrp="1"/>
          </p:cNvSpPr>
          <p:nvPr>
            <p:ph sz="quarter" idx="11" hasCustomPrompt="1"/>
          </p:nvPr>
        </p:nvSpPr>
        <p:spPr>
          <a:xfrm>
            <a:off x="3466176" y="1546260"/>
            <a:ext cx="2420347" cy="2151725"/>
          </a:xfrm>
        </p:spPr>
        <p:txBody>
          <a:bodyPr anchor="ctr" anchorCtr="0">
            <a:noAutofit/>
          </a:bodyPr>
          <a:lstStyle>
            <a:lvl1pPr marL="0" indent="0" algn="ctr">
              <a:buNone/>
              <a:defRPr sz="2353"/>
            </a:lvl1pPr>
          </a:lstStyle>
          <a:p>
            <a:pPr lvl="0"/>
            <a:r>
              <a:rPr lang="en-US"/>
              <a:t>Click to insert graphic</a:t>
            </a:r>
          </a:p>
        </p:txBody>
      </p:sp>
      <p:sp>
        <p:nvSpPr>
          <p:cNvPr id="16" name="Content Placeholder 15"/>
          <p:cNvSpPr>
            <a:spLocks noGrp="1"/>
          </p:cNvSpPr>
          <p:nvPr>
            <p:ph sz="quarter" idx="12" hasCustomPrompt="1"/>
          </p:nvPr>
        </p:nvSpPr>
        <p:spPr>
          <a:xfrm>
            <a:off x="6304855" y="1546260"/>
            <a:ext cx="2420347" cy="2151725"/>
          </a:xfrm>
        </p:spPr>
        <p:txBody>
          <a:bodyPr anchor="ctr" anchorCtr="0">
            <a:noAutofit/>
          </a:bodyPr>
          <a:lstStyle>
            <a:lvl1pPr marL="0" indent="0" algn="ctr">
              <a:buNone/>
              <a:defRPr sz="2353"/>
            </a:lvl1pPr>
          </a:lstStyle>
          <a:p>
            <a:pPr lvl="0"/>
            <a:r>
              <a:rPr lang="en-US"/>
              <a:t>Click to insert graphic</a:t>
            </a:r>
          </a:p>
        </p:txBody>
      </p:sp>
      <p:sp>
        <p:nvSpPr>
          <p:cNvPr id="18" name="Content Placeholder 17"/>
          <p:cNvSpPr>
            <a:spLocks noGrp="1"/>
          </p:cNvSpPr>
          <p:nvPr>
            <p:ph sz="quarter" idx="13" hasCustomPrompt="1"/>
          </p:nvPr>
        </p:nvSpPr>
        <p:spPr>
          <a:xfrm>
            <a:off x="9143533" y="1546260"/>
            <a:ext cx="2420347" cy="2151725"/>
          </a:xfrm>
        </p:spPr>
        <p:txBody>
          <a:bodyPr anchor="ctr" anchorCtr="0">
            <a:noAutofit/>
          </a:bodyPr>
          <a:lstStyle>
            <a:lvl1pPr marL="0" indent="0" algn="ctr">
              <a:buNone/>
              <a:defRPr sz="2353"/>
            </a:lvl1pPr>
          </a:lstStyle>
          <a:p>
            <a:pPr lvl="0"/>
            <a:r>
              <a:rPr lang="en-US"/>
              <a:t>Click to insert graphic</a:t>
            </a:r>
          </a:p>
        </p:txBody>
      </p:sp>
      <p:sp>
        <p:nvSpPr>
          <p:cNvPr id="20" name="Content Placeholder 19"/>
          <p:cNvSpPr>
            <a:spLocks noGrp="1"/>
          </p:cNvSpPr>
          <p:nvPr>
            <p:ph sz="quarter" idx="14" hasCustomPrompt="1"/>
          </p:nvPr>
        </p:nvSpPr>
        <p:spPr>
          <a:xfrm>
            <a:off x="627497" y="4056579"/>
            <a:ext cx="2420347" cy="2151725"/>
          </a:xfrm>
        </p:spPr>
        <p:txBody>
          <a:bodyPr anchor="ctr" anchorCtr="0">
            <a:noAutofit/>
          </a:bodyPr>
          <a:lstStyle>
            <a:lvl1pPr marL="0" indent="0" algn="ctr">
              <a:buNone/>
              <a:defRPr sz="2353"/>
            </a:lvl1pPr>
          </a:lstStyle>
          <a:p>
            <a:pPr lvl="0"/>
            <a:r>
              <a:rPr lang="en-US"/>
              <a:t>Click to insert graphic</a:t>
            </a:r>
          </a:p>
        </p:txBody>
      </p:sp>
      <p:sp>
        <p:nvSpPr>
          <p:cNvPr id="22" name="Content Placeholder 21"/>
          <p:cNvSpPr>
            <a:spLocks noGrp="1"/>
          </p:cNvSpPr>
          <p:nvPr>
            <p:ph sz="quarter" idx="15" hasCustomPrompt="1"/>
          </p:nvPr>
        </p:nvSpPr>
        <p:spPr>
          <a:xfrm>
            <a:off x="3466176" y="4658850"/>
            <a:ext cx="2420347" cy="947182"/>
          </a:xfrm>
        </p:spPr>
        <p:txBody>
          <a:bodyPr anchor="ctr" anchorCtr="0"/>
          <a:lstStyle>
            <a:lvl1pPr marL="0" indent="0" algn="ctr">
              <a:buNone/>
              <a:defRPr sz="2353"/>
            </a:lvl1pPr>
          </a:lstStyle>
          <a:p>
            <a:pPr lvl="0"/>
            <a:r>
              <a:rPr lang="en-US"/>
              <a:t>Click to insert graphic</a:t>
            </a:r>
          </a:p>
        </p:txBody>
      </p:sp>
      <p:sp>
        <p:nvSpPr>
          <p:cNvPr id="24" name="Content Placeholder 23"/>
          <p:cNvSpPr>
            <a:spLocks noGrp="1"/>
          </p:cNvSpPr>
          <p:nvPr>
            <p:ph sz="quarter" idx="16" hasCustomPrompt="1"/>
          </p:nvPr>
        </p:nvSpPr>
        <p:spPr>
          <a:xfrm>
            <a:off x="6304855" y="4658850"/>
            <a:ext cx="2420347" cy="947182"/>
          </a:xfrm>
        </p:spPr>
        <p:txBody>
          <a:bodyPr anchor="ctr" anchorCtr="0"/>
          <a:lstStyle>
            <a:lvl1pPr marL="0" indent="0" algn="ctr">
              <a:buNone/>
              <a:defRPr sz="2353"/>
            </a:lvl1pPr>
          </a:lstStyle>
          <a:p>
            <a:pPr lvl="0"/>
            <a:r>
              <a:rPr lang="en-US"/>
              <a:t>Click to insert graphic</a:t>
            </a:r>
          </a:p>
        </p:txBody>
      </p:sp>
      <p:sp>
        <p:nvSpPr>
          <p:cNvPr id="26" name="Content Placeholder 25"/>
          <p:cNvSpPr>
            <a:spLocks noGrp="1"/>
          </p:cNvSpPr>
          <p:nvPr>
            <p:ph sz="quarter" idx="17" hasCustomPrompt="1"/>
          </p:nvPr>
        </p:nvSpPr>
        <p:spPr>
          <a:xfrm>
            <a:off x="9143533" y="4658850"/>
            <a:ext cx="2420347" cy="947182"/>
          </a:xfrm>
        </p:spPr>
        <p:txBody>
          <a:bodyPr anchor="ctr" anchorCtr="0"/>
          <a:lstStyle>
            <a:lvl1pPr marL="0" indent="0" algn="ctr">
              <a:buNone/>
              <a:defRPr sz="2353"/>
            </a:lvl1pPr>
          </a:lstStyle>
          <a:p>
            <a:pPr lvl="0"/>
            <a:r>
              <a:rPr lang="en-US"/>
              <a:t>Click to insert graphic</a:t>
            </a:r>
          </a:p>
        </p:txBody>
      </p:sp>
    </p:spTree>
    <p:extLst>
      <p:ext uri="{BB962C8B-B14F-4D97-AF65-F5344CB8AC3E}">
        <p14:creationId xmlns:p14="http://schemas.microsoft.com/office/powerpoint/2010/main" val="176899110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s + Logos">
    <p:spTree>
      <p:nvGrpSpPr>
        <p:cNvPr id="1" name=""/>
        <p:cNvGrpSpPr/>
        <p:nvPr/>
      </p:nvGrpSpPr>
      <p:grpSpPr>
        <a:xfrm>
          <a:off x="0" y="0"/>
          <a:ext cx="0" cy="0"/>
          <a:chOff x="0" y="0"/>
          <a:chExt cx="0" cy="0"/>
        </a:xfrm>
      </p:grpSpPr>
      <p:sp>
        <p:nvSpPr>
          <p:cNvPr id="7" name="Title 6"/>
          <p:cNvSpPr>
            <a:spLocks noGrp="1"/>
          </p:cNvSpPr>
          <p:nvPr>
            <p:ph type="title"/>
          </p:nvPr>
        </p:nvSpPr>
        <p:spPr>
          <a:xfrm>
            <a:off x="269240" y="289511"/>
            <a:ext cx="11655840" cy="899665"/>
          </a:xfrm>
        </p:spPr>
        <p:txBody>
          <a:bodyPr/>
          <a:lstStyle/>
          <a:p>
            <a:r>
              <a:rPr lang="en-US"/>
              <a:t>Click to edit Master title style</a:t>
            </a:r>
          </a:p>
        </p:txBody>
      </p:sp>
      <p:sp>
        <p:nvSpPr>
          <p:cNvPr id="11" name="Content Placeholder 10"/>
          <p:cNvSpPr>
            <a:spLocks noGrp="1"/>
          </p:cNvSpPr>
          <p:nvPr>
            <p:ph sz="quarter" idx="10" hasCustomPrompt="1"/>
          </p:nvPr>
        </p:nvSpPr>
        <p:spPr>
          <a:xfrm>
            <a:off x="2062132" y="1277280"/>
            <a:ext cx="3944269" cy="1703449"/>
          </a:xfrm>
        </p:spPr>
        <p:txBody>
          <a:bodyPr anchor="ctr" anchorCtr="0">
            <a:noAutofit/>
          </a:bodyPr>
          <a:lstStyle>
            <a:lvl1pPr marL="99598" indent="-99598" algn="l">
              <a:spcBef>
                <a:spcPts val="1176"/>
              </a:spcBef>
              <a:buNone/>
              <a:defRPr sz="1765" baseline="0">
                <a:latin typeface="+mn-lt"/>
              </a:defRPr>
            </a:lvl1pPr>
            <a:lvl2pPr marL="99598" indent="0" algn="l">
              <a:spcBef>
                <a:spcPts val="1176"/>
              </a:spcBef>
              <a:buFont typeface="Segoe UI" panose="020B0502040204020203" pitchFamily="34" charset="0"/>
              <a:buChar char="—"/>
              <a:defRPr sz="1372" baseline="0">
                <a:gradFill>
                  <a:gsLst>
                    <a:gs pos="1250">
                      <a:schemeClr val="accent1"/>
                    </a:gs>
                    <a:gs pos="100000">
                      <a:schemeClr val="accent1"/>
                    </a:gs>
                  </a:gsLst>
                  <a:lin ang="5400000" scaled="0"/>
                </a:gradFill>
                <a:latin typeface="+mj-lt"/>
              </a:defRPr>
            </a:lvl2pPr>
            <a:lvl3pPr marL="558686" indent="0">
              <a:buNone/>
              <a:defRPr/>
            </a:lvl3pPr>
            <a:lvl4pPr>
              <a:defRPr/>
            </a:lvl4pPr>
            <a:lvl5pPr>
              <a:defRPr/>
            </a:lvl5pPr>
          </a:lstStyle>
          <a:p>
            <a:pPr lvl="0"/>
            <a:r>
              <a:rPr lang="en-US"/>
              <a:t>“Click to type quote here. (Include quote marks.)”</a:t>
            </a:r>
          </a:p>
          <a:p>
            <a:pPr lvl="1"/>
            <a:r>
              <a:rPr lang="en-US"/>
              <a:t>Second level for quote’s credit</a:t>
            </a:r>
          </a:p>
        </p:txBody>
      </p:sp>
      <p:sp>
        <p:nvSpPr>
          <p:cNvPr id="13" name="Content Placeholder 12"/>
          <p:cNvSpPr>
            <a:spLocks noGrp="1"/>
          </p:cNvSpPr>
          <p:nvPr>
            <p:ph sz="quarter" idx="11" hasCustomPrompt="1"/>
          </p:nvPr>
        </p:nvSpPr>
        <p:spPr>
          <a:xfrm>
            <a:off x="2062132" y="3070364"/>
            <a:ext cx="3944269" cy="1703449"/>
          </a:xfrm>
        </p:spPr>
        <p:txBody>
          <a:bodyPr anchor="ctr" anchorCtr="0">
            <a:noAutofit/>
          </a:bodyPr>
          <a:lstStyle>
            <a:lvl1pPr marL="99598" indent="-99598" algn="l">
              <a:spcBef>
                <a:spcPts val="1176"/>
              </a:spcBef>
              <a:buNone/>
              <a:defRPr sz="1765">
                <a:latin typeface="+mn-lt"/>
              </a:defRPr>
            </a:lvl1pPr>
            <a:lvl2pPr marL="99598" indent="0" algn="l">
              <a:spcBef>
                <a:spcPts val="1176"/>
              </a:spcBef>
              <a:buFont typeface="Segoe UI" panose="020B0502040204020203" pitchFamily="34" charset="0"/>
              <a:buChar char="—"/>
              <a:defRPr sz="1372">
                <a:gradFill>
                  <a:gsLst>
                    <a:gs pos="1250">
                      <a:schemeClr val="accent1"/>
                    </a:gs>
                    <a:gs pos="100000">
                      <a:schemeClr val="accent1"/>
                    </a:gs>
                  </a:gsLst>
                  <a:lin ang="5400000" scaled="0"/>
                </a:gradFill>
                <a:latin typeface="+mj-lt"/>
              </a:defRPr>
            </a:lvl2pPr>
          </a:lstStyle>
          <a:p>
            <a:pPr lvl="0"/>
            <a:r>
              <a:rPr lang="en-US"/>
              <a:t>“Click to type quote here. (Include quote marks.)”</a:t>
            </a:r>
          </a:p>
          <a:p>
            <a:pPr lvl="1"/>
            <a:r>
              <a:rPr lang="en-US"/>
              <a:t>Second level for quote’s credit</a:t>
            </a:r>
          </a:p>
        </p:txBody>
      </p:sp>
      <p:sp>
        <p:nvSpPr>
          <p:cNvPr id="16" name="Content Placeholder 15"/>
          <p:cNvSpPr>
            <a:spLocks noGrp="1"/>
          </p:cNvSpPr>
          <p:nvPr>
            <p:ph sz="quarter" idx="12" hasCustomPrompt="1"/>
          </p:nvPr>
        </p:nvSpPr>
        <p:spPr>
          <a:xfrm>
            <a:off x="2062132" y="4863448"/>
            <a:ext cx="3944269" cy="1703449"/>
          </a:xfrm>
        </p:spPr>
        <p:txBody>
          <a:bodyPr anchor="ctr" anchorCtr="0">
            <a:noAutofit/>
          </a:bodyPr>
          <a:lstStyle>
            <a:lvl1pPr marL="99598" indent="-99598" algn="l">
              <a:spcBef>
                <a:spcPts val="1176"/>
              </a:spcBef>
              <a:buNone/>
              <a:defRPr sz="1765">
                <a:latin typeface="+mn-lt"/>
              </a:defRPr>
            </a:lvl1pPr>
            <a:lvl2pPr marL="99598" indent="0" algn="l">
              <a:spcBef>
                <a:spcPts val="1176"/>
              </a:spcBef>
              <a:buFont typeface="Segoe UI" panose="020B0502040204020203" pitchFamily="34" charset="0"/>
              <a:buChar char="—"/>
              <a:defRPr sz="1372">
                <a:gradFill>
                  <a:gsLst>
                    <a:gs pos="1250">
                      <a:schemeClr val="accent1"/>
                    </a:gs>
                    <a:gs pos="100000">
                      <a:schemeClr val="accent1"/>
                    </a:gs>
                  </a:gsLst>
                  <a:lin ang="5400000" scaled="0"/>
                </a:gradFill>
                <a:latin typeface="+mj-lt"/>
              </a:defRPr>
            </a:lvl2pPr>
          </a:lstStyle>
          <a:p>
            <a:pPr lvl="0"/>
            <a:r>
              <a:rPr lang="en-US"/>
              <a:t>“Click to type quote here. (Include quote marks.)”</a:t>
            </a:r>
          </a:p>
          <a:p>
            <a:pPr lvl="1"/>
            <a:r>
              <a:rPr lang="en-US"/>
              <a:t>Second level for quote’s credit</a:t>
            </a:r>
          </a:p>
        </p:txBody>
      </p:sp>
      <p:sp>
        <p:nvSpPr>
          <p:cNvPr id="18" name="Content Placeholder 17"/>
          <p:cNvSpPr>
            <a:spLocks noGrp="1"/>
          </p:cNvSpPr>
          <p:nvPr>
            <p:ph sz="quarter" idx="13" hasCustomPrompt="1"/>
          </p:nvPr>
        </p:nvSpPr>
        <p:spPr>
          <a:xfrm>
            <a:off x="7978497" y="1277280"/>
            <a:ext cx="3944269" cy="1703449"/>
          </a:xfrm>
        </p:spPr>
        <p:txBody>
          <a:bodyPr anchor="ctr" anchorCtr="0">
            <a:noAutofit/>
          </a:bodyPr>
          <a:lstStyle>
            <a:lvl1pPr marL="99598" indent="-99598" algn="l">
              <a:spcBef>
                <a:spcPts val="1176"/>
              </a:spcBef>
              <a:buNone/>
              <a:defRPr sz="1765">
                <a:latin typeface="+mn-lt"/>
              </a:defRPr>
            </a:lvl1pPr>
            <a:lvl2pPr marL="99598" indent="0" algn="l">
              <a:spcBef>
                <a:spcPts val="1176"/>
              </a:spcBef>
              <a:buFont typeface="Segoe UI" panose="020B0502040204020203" pitchFamily="34" charset="0"/>
              <a:buChar char="—"/>
              <a:defRPr sz="1372">
                <a:gradFill>
                  <a:gsLst>
                    <a:gs pos="1250">
                      <a:schemeClr val="accent1"/>
                    </a:gs>
                    <a:gs pos="100000">
                      <a:schemeClr val="accent1"/>
                    </a:gs>
                  </a:gsLst>
                  <a:lin ang="5400000" scaled="0"/>
                </a:gradFill>
                <a:latin typeface="+mj-lt"/>
              </a:defRPr>
            </a:lvl2pPr>
          </a:lstStyle>
          <a:p>
            <a:pPr lvl="0"/>
            <a:r>
              <a:rPr lang="en-US"/>
              <a:t>“Click to type quote here. (Include quote marks.)”</a:t>
            </a:r>
          </a:p>
          <a:p>
            <a:pPr lvl="1"/>
            <a:r>
              <a:rPr lang="en-US"/>
              <a:t>Second level for quote’s credit</a:t>
            </a:r>
          </a:p>
        </p:txBody>
      </p:sp>
      <p:sp>
        <p:nvSpPr>
          <p:cNvPr id="20" name="Content Placeholder 19"/>
          <p:cNvSpPr>
            <a:spLocks noGrp="1"/>
          </p:cNvSpPr>
          <p:nvPr>
            <p:ph sz="quarter" idx="14" hasCustomPrompt="1"/>
          </p:nvPr>
        </p:nvSpPr>
        <p:spPr>
          <a:xfrm>
            <a:off x="7980858" y="3070364"/>
            <a:ext cx="3944269" cy="1703449"/>
          </a:xfrm>
        </p:spPr>
        <p:txBody>
          <a:bodyPr anchor="ctr" anchorCtr="0">
            <a:noAutofit/>
          </a:bodyPr>
          <a:lstStyle>
            <a:lvl1pPr marL="99598" indent="-99598" algn="l">
              <a:spcBef>
                <a:spcPts val="1176"/>
              </a:spcBef>
              <a:buNone/>
              <a:defRPr sz="1765">
                <a:latin typeface="+mn-lt"/>
              </a:defRPr>
            </a:lvl1pPr>
            <a:lvl2pPr marL="99598" indent="0" algn="l">
              <a:spcBef>
                <a:spcPts val="1176"/>
              </a:spcBef>
              <a:buFont typeface="Segoe UI" panose="020B0502040204020203" pitchFamily="34" charset="0"/>
              <a:buChar char="—"/>
              <a:defRPr sz="1372">
                <a:gradFill>
                  <a:gsLst>
                    <a:gs pos="1250">
                      <a:schemeClr val="accent1"/>
                    </a:gs>
                    <a:gs pos="100000">
                      <a:schemeClr val="accent1"/>
                    </a:gs>
                  </a:gsLst>
                  <a:lin ang="5400000" scaled="0"/>
                </a:gradFill>
                <a:latin typeface="+mj-lt"/>
              </a:defRPr>
            </a:lvl2pPr>
          </a:lstStyle>
          <a:p>
            <a:pPr lvl="0"/>
            <a:r>
              <a:rPr lang="en-US"/>
              <a:t>“Click to type quote here. (Include quote marks.)”</a:t>
            </a:r>
          </a:p>
          <a:p>
            <a:pPr lvl="1"/>
            <a:r>
              <a:rPr lang="en-US"/>
              <a:t>Second level for quote’s credit</a:t>
            </a:r>
          </a:p>
        </p:txBody>
      </p:sp>
      <p:sp>
        <p:nvSpPr>
          <p:cNvPr id="22" name="Content Placeholder 21"/>
          <p:cNvSpPr>
            <a:spLocks noGrp="1"/>
          </p:cNvSpPr>
          <p:nvPr>
            <p:ph sz="quarter" idx="15" hasCustomPrompt="1"/>
          </p:nvPr>
        </p:nvSpPr>
        <p:spPr>
          <a:xfrm>
            <a:off x="7978497" y="4863448"/>
            <a:ext cx="3944269" cy="1703449"/>
          </a:xfrm>
        </p:spPr>
        <p:txBody>
          <a:bodyPr anchor="ctr" anchorCtr="0">
            <a:noAutofit/>
          </a:bodyPr>
          <a:lstStyle>
            <a:lvl1pPr marL="99598" indent="-99598" algn="l">
              <a:spcBef>
                <a:spcPts val="1176"/>
              </a:spcBef>
              <a:buNone/>
              <a:defRPr sz="1765">
                <a:latin typeface="+mn-lt"/>
              </a:defRPr>
            </a:lvl1pPr>
            <a:lvl2pPr marL="99598" indent="0" algn="l">
              <a:spcBef>
                <a:spcPts val="1176"/>
              </a:spcBef>
              <a:buFont typeface="Segoe UI" panose="020B0502040204020203" pitchFamily="34" charset="0"/>
              <a:buChar char="—"/>
              <a:defRPr sz="1372">
                <a:gradFill>
                  <a:gsLst>
                    <a:gs pos="1250">
                      <a:schemeClr val="accent1"/>
                    </a:gs>
                    <a:gs pos="100000">
                      <a:schemeClr val="accent1"/>
                    </a:gs>
                  </a:gsLst>
                  <a:lin ang="5400000" scaled="0"/>
                </a:gradFill>
                <a:latin typeface="+mj-lt"/>
              </a:defRPr>
            </a:lvl2pPr>
          </a:lstStyle>
          <a:p>
            <a:pPr lvl="0"/>
            <a:r>
              <a:rPr lang="en-US"/>
              <a:t>“Click to type quote here. (Include quote marks.)”</a:t>
            </a:r>
          </a:p>
          <a:p>
            <a:pPr lvl="1"/>
            <a:r>
              <a:rPr lang="en-US"/>
              <a:t>Second level for quote’s credit</a:t>
            </a:r>
          </a:p>
        </p:txBody>
      </p:sp>
      <p:sp>
        <p:nvSpPr>
          <p:cNvPr id="24" name="Content Placeholder 23"/>
          <p:cNvSpPr>
            <a:spLocks noGrp="1"/>
          </p:cNvSpPr>
          <p:nvPr>
            <p:ph sz="quarter" idx="16" hasCustomPrompt="1"/>
          </p:nvPr>
        </p:nvSpPr>
        <p:spPr>
          <a:xfrm>
            <a:off x="269302" y="1498299"/>
            <a:ext cx="1703207" cy="1273041"/>
          </a:xfrm>
        </p:spPr>
        <p:txBody>
          <a:bodyPr anchor="ctr" anchorCtr="0"/>
          <a:lstStyle>
            <a:lvl1pPr marL="0" indent="0" algn="ctr">
              <a:buNone/>
              <a:defRPr sz="2353"/>
            </a:lvl1pPr>
          </a:lstStyle>
          <a:p>
            <a:pPr lvl="0"/>
            <a:r>
              <a:rPr lang="en-US"/>
              <a:t>Click to insert graphic</a:t>
            </a:r>
          </a:p>
        </p:txBody>
      </p:sp>
      <p:sp>
        <p:nvSpPr>
          <p:cNvPr id="26" name="Content Placeholder 25"/>
          <p:cNvSpPr>
            <a:spLocks noGrp="1"/>
          </p:cNvSpPr>
          <p:nvPr>
            <p:ph sz="quarter" idx="17" hasCustomPrompt="1"/>
          </p:nvPr>
        </p:nvSpPr>
        <p:spPr>
          <a:xfrm>
            <a:off x="269302" y="3291383"/>
            <a:ext cx="1703207" cy="1273041"/>
          </a:xfrm>
        </p:spPr>
        <p:txBody>
          <a:bodyPr anchor="ctr" anchorCtr="0"/>
          <a:lstStyle>
            <a:lvl1pPr marL="0" indent="0" algn="ctr">
              <a:buNone/>
              <a:defRPr sz="2353"/>
            </a:lvl1pPr>
          </a:lstStyle>
          <a:p>
            <a:pPr lvl="0"/>
            <a:r>
              <a:rPr lang="en-US"/>
              <a:t>Click to insert graphic</a:t>
            </a:r>
          </a:p>
        </p:txBody>
      </p:sp>
      <p:sp>
        <p:nvSpPr>
          <p:cNvPr id="6" name="Content Placeholder 5"/>
          <p:cNvSpPr>
            <a:spLocks noGrp="1"/>
          </p:cNvSpPr>
          <p:nvPr>
            <p:ph sz="quarter" idx="18" hasCustomPrompt="1"/>
          </p:nvPr>
        </p:nvSpPr>
        <p:spPr>
          <a:xfrm>
            <a:off x="269302" y="4863448"/>
            <a:ext cx="1703207" cy="1703449"/>
          </a:xfrm>
        </p:spPr>
        <p:txBody>
          <a:bodyPr anchor="ctr" anchorCtr="0">
            <a:noAutofit/>
          </a:bodyPr>
          <a:lstStyle>
            <a:lvl1pPr marL="0" indent="0" algn="ctr">
              <a:buNone/>
              <a:defRPr sz="2353"/>
            </a:lvl1pPr>
          </a:lstStyle>
          <a:p>
            <a:pPr lvl="0"/>
            <a:r>
              <a:rPr lang="en-US"/>
              <a:t>Click to insert graphic</a:t>
            </a:r>
          </a:p>
        </p:txBody>
      </p:sp>
      <p:sp>
        <p:nvSpPr>
          <p:cNvPr id="9" name="Content Placeholder 8"/>
          <p:cNvSpPr>
            <a:spLocks noGrp="1"/>
          </p:cNvSpPr>
          <p:nvPr>
            <p:ph sz="quarter" idx="19" hasCustomPrompt="1"/>
          </p:nvPr>
        </p:nvSpPr>
        <p:spPr>
          <a:xfrm>
            <a:off x="6185641" y="1277280"/>
            <a:ext cx="1703207" cy="1703449"/>
          </a:xfrm>
        </p:spPr>
        <p:txBody>
          <a:bodyPr anchor="ctr" anchorCtr="0">
            <a:noAutofit/>
          </a:bodyPr>
          <a:lstStyle>
            <a:lvl1pPr marL="0" indent="0" algn="ctr">
              <a:buNone/>
              <a:defRPr sz="2353"/>
            </a:lvl1pPr>
          </a:lstStyle>
          <a:p>
            <a:pPr lvl="0"/>
            <a:r>
              <a:rPr lang="en-US"/>
              <a:t>Click to insert graphic</a:t>
            </a:r>
          </a:p>
        </p:txBody>
      </p:sp>
      <p:sp>
        <p:nvSpPr>
          <p:cNvPr id="12" name="Content Placeholder 11"/>
          <p:cNvSpPr>
            <a:spLocks noGrp="1"/>
          </p:cNvSpPr>
          <p:nvPr>
            <p:ph sz="quarter" idx="20" hasCustomPrompt="1"/>
          </p:nvPr>
        </p:nvSpPr>
        <p:spPr>
          <a:xfrm>
            <a:off x="6185641" y="3070364"/>
            <a:ext cx="1703207" cy="1703449"/>
          </a:xfrm>
        </p:spPr>
        <p:txBody>
          <a:bodyPr anchor="ctr" anchorCtr="0">
            <a:noAutofit/>
          </a:bodyPr>
          <a:lstStyle>
            <a:lvl1pPr marL="0" indent="0" algn="ctr">
              <a:buNone/>
              <a:defRPr sz="2353"/>
            </a:lvl1pPr>
          </a:lstStyle>
          <a:p>
            <a:pPr lvl="0"/>
            <a:r>
              <a:rPr lang="en-US"/>
              <a:t>Click to insert graphic</a:t>
            </a:r>
          </a:p>
        </p:txBody>
      </p:sp>
      <p:sp>
        <p:nvSpPr>
          <p:cNvPr id="17" name="Content Placeholder 16"/>
          <p:cNvSpPr>
            <a:spLocks noGrp="1"/>
          </p:cNvSpPr>
          <p:nvPr>
            <p:ph sz="quarter" idx="21" hasCustomPrompt="1"/>
          </p:nvPr>
        </p:nvSpPr>
        <p:spPr>
          <a:xfrm>
            <a:off x="6185641" y="4863448"/>
            <a:ext cx="1703207" cy="1703449"/>
          </a:xfrm>
        </p:spPr>
        <p:txBody>
          <a:bodyPr anchor="ctr" anchorCtr="0">
            <a:noAutofit/>
          </a:bodyPr>
          <a:lstStyle>
            <a:lvl1pPr marL="0" indent="0" algn="ctr">
              <a:buNone/>
              <a:defRPr sz="2353"/>
            </a:lvl1pPr>
          </a:lstStyle>
          <a:p>
            <a:pPr lvl="0"/>
            <a:r>
              <a:rPr lang="en-US"/>
              <a:t>Click to insert graphic</a:t>
            </a:r>
          </a:p>
        </p:txBody>
      </p:sp>
    </p:spTree>
    <p:extLst>
      <p:ext uri="{BB962C8B-B14F-4D97-AF65-F5344CB8AC3E}">
        <p14:creationId xmlns:p14="http://schemas.microsoft.com/office/powerpoint/2010/main" val="19592787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b="0" i="0" spc="-98" baseline="0">
                <a:gradFill>
                  <a:gsLst>
                    <a:gs pos="0">
                      <a:schemeClr val="tx1"/>
                    </a:gs>
                    <a:gs pos="100000">
                      <a:schemeClr val="tx1"/>
                    </a:gs>
                  </a:gsLst>
                  <a:lin ang="5400000" scaled="0"/>
                </a:gradFill>
                <a:latin typeface="+mj-lt"/>
                <a:cs typeface="Segoe UI" panose="020B0502040204020203" pitchFamily="34" charset="0"/>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prstGeom prst="rect">
            <a:avLst/>
          </a:prstGeom>
          <a:noFill/>
        </p:spPr>
        <p:txBody>
          <a:bodyPr lIns="182880" tIns="146304" rIns="182880" bIns="146304">
            <a:spAutoFit/>
          </a:bodyPr>
          <a:lstStyle>
            <a:lvl1pPr marL="0" indent="0">
              <a:spcBef>
                <a:spcPts val="0"/>
              </a:spcBef>
              <a:buNone/>
              <a:defRPr sz="3137" b="0" i="0" spc="0" baseline="0">
                <a:gradFill>
                  <a:gsLst>
                    <a:gs pos="0">
                      <a:schemeClr val="tx1"/>
                    </a:gs>
                    <a:gs pos="100000">
                      <a:schemeClr val="tx1"/>
                    </a:gs>
                  </a:gsLst>
                  <a:lin ang="5400000" scaled="0"/>
                </a:gradFill>
                <a:latin typeface="+mj-lt"/>
                <a:cs typeface="Segoe UI Semibold" panose="020B0702040204020203" pitchFamily="34" charset="0"/>
              </a:defRPr>
            </a:lvl1pPr>
          </a:lstStyle>
          <a:p>
            <a:pPr lvl="0"/>
            <a:r>
              <a:rPr lang="en-US"/>
              <a:t>Speaker Name</a:t>
            </a:r>
          </a:p>
        </p:txBody>
      </p:sp>
    </p:spTree>
    <p:extLst>
      <p:ext uri="{BB962C8B-B14F-4D97-AF65-F5344CB8AC3E}">
        <p14:creationId xmlns:p14="http://schemas.microsoft.com/office/powerpoint/2010/main" val="3900729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i="0" kern="1200" cap="none" spc="-98" baseline="0" dirty="0">
                <a:ln w="3175">
                  <a:noFill/>
                </a:ln>
                <a:gradFill>
                  <a:gsLst>
                    <a:gs pos="0">
                      <a:schemeClr val="tx1"/>
                    </a:gs>
                    <a:gs pos="100000">
                      <a:schemeClr val="tx1"/>
                    </a:gs>
                  </a:gsLst>
                  <a:lin ang="5400000" scaled="0"/>
                </a:gradFill>
                <a:effectLst/>
                <a:latin typeface="+mj-lt"/>
                <a:ea typeface="+mn-ea"/>
                <a:cs typeface="Segoe UI" panose="020B0502040204020203" pitchFamily="34" charset="0"/>
              </a:defRPr>
            </a:lvl1pPr>
          </a:lstStyle>
          <a:p>
            <a:r>
              <a:rPr lang="en-US"/>
              <a:t>Video title</a:t>
            </a:r>
          </a:p>
        </p:txBody>
      </p:sp>
    </p:spTree>
    <p:extLst>
      <p:ext uri="{BB962C8B-B14F-4D97-AF65-F5344CB8AC3E}">
        <p14:creationId xmlns:p14="http://schemas.microsoft.com/office/powerpoint/2010/main" val="720340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b="0" i="0" spc="-98" baseline="0">
                <a:gradFill>
                  <a:gsLst>
                    <a:gs pos="100000">
                      <a:schemeClr val="tx1"/>
                    </a:gs>
                    <a:gs pos="0">
                      <a:schemeClr val="tx1"/>
                    </a:gs>
                  </a:gsLst>
                  <a:lin ang="5400000" scaled="0"/>
                </a:gradFill>
                <a:latin typeface="+mj-lt"/>
                <a:cs typeface="Segoe UI" panose="020B0502040204020203" pitchFamily="34" charset="0"/>
              </a:defRPr>
            </a:lvl1pPr>
          </a:lstStyle>
          <a:p>
            <a:r>
              <a:rPr lang="en-US"/>
              <a:t>Section title</a:t>
            </a:r>
          </a:p>
        </p:txBody>
      </p:sp>
    </p:spTree>
    <p:extLst>
      <p:ext uri="{BB962C8B-B14F-4D97-AF65-F5344CB8AC3E}">
        <p14:creationId xmlns:p14="http://schemas.microsoft.com/office/powerpoint/2010/main" val="121972828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b="0" i="0" spc="-98" baseline="0">
                <a:gradFill>
                  <a:gsLst>
                    <a:gs pos="100000">
                      <a:schemeClr val="tx1"/>
                    </a:gs>
                    <a:gs pos="0">
                      <a:schemeClr val="tx1"/>
                    </a:gs>
                  </a:gsLst>
                  <a:lin ang="5400000" scaled="0"/>
                </a:gradFill>
                <a:latin typeface="+mj-lt"/>
                <a:cs typeface="Segoe UI" panose="020B0502040204020203" pitchFamily="34" charset="0"/>
              </a:defRPr>
            </a:lvl1pPr>
          </a:lstStyle>
          <a:p>
            <a:r>
              <a:rPr lang="en-US"/>
              <a:t>Section title</a:t>
            </a:r>
          </a:p>
        </p:txBody>
      </p:sp>
    </p:spTree>
    <p:extLst>
      <p:ext uri="{BB962C8B-B14F-4D97-AF65-F5344CB8AC3E}">
        <p14:creationId xmlns:p14="http://schemas.microsoft.com/office/powerpoint/2010/main" val="38709152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b="0" i="0" spc="-98" baseline="0">
                <a:gradFill>
                  <a:gsLst>
                    <a:gs pos="100000">
                      <a:schemeClr val="tx1"/>
                    </a:gs>
                    <a:gs pos="0">
                      <a:schemeClr val="tx1"/>
                    </a:gs>
                  </a:gsLst>
                  <a:lin ang="5400000" scaled="0"/>
                </a:gradFill>
                <a:latin typeface="+mj-lt"/>
                <a:cs typeface="Segoe UI" panose="020B0502040204020203" pitchFamily="34" charset="0"/>
              </a:defRPr>
            </a:lvl1pPr>
          </a:lstStyle>
          <a:p>
            <a:r>
              <a:rPr lang="en-US"/>
              <a:t>Section title</a:t>
            </a:r>
          </a:p>
        </p:txBody>
      </p:sp>
    </p:spTree>
    <p:extLst>
      <p:ext uri="{BB962C8B-B14F-4D97-AF65-F5344CB8AC3E}">
        <p14:creationId xmlns:p14="http://schemas.microsoft.com/office/powerpoint/2010/main" val="10581760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b="0" i="0" spc="-98" baseline="0">
                <a:gradFill>
                  <a:gsLst>
                    <a:gs pos="100000">
                      <a:schemeClr val="tx1"/>
                    </a:gs>
                    <a:gs pos="0">
                      <a:schemeClr val="tx1"/>
                    </a:gs>
                  </a:gsLst>
                  <a:lin ang="5400000" scaled="0"/>
                </a:gradFill>
                <a:latin typeface="+mj-lt"/>
                <a:cs typeface="Segoe UI" panose="020B0502040204020203" pitchFamily="34" charset="0"/>
              </a:defRPr>
            </a:lvl1pPr>
          </a:lstStyle>
          <a:p>
            <a:r>
              <a:rPr lang="en-US"/>
              <a:t>Section title</a:t>
            </a:r>
          </a:p>
        </p:txBody>
      </p:sp>
    </p:spTree>
    <p:extLst>
      <p:ext uri="{BB962C8B-B14F-4D97-AF65-F5344CB8AC3E}">
        <p14:creationId xmlns:p14="http://schemas.microsoft.com/office/powerpoint/2010/main" val="1066871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with photo and tile">
    <p:spTree>
      <p:nvGrpSpPr>
        <p:cNvPr id="1" name=""/>
        <p:cNvGrpSpPr/>
        <p:nvPr/>
      </p:nvGrpSpPr>
      <p:grpSpPr>
        <a:xfrm>
          <a:off x="0" y="0"/>
          <a:ext cx="0" cy="0"/>
          <a:chOff x="0" y="0"/>
          <a:chExt cx="0" cy="0"/>
        </a:xfrm>
      </p:grpSpPr>
      <p:grpSp>
        <p:nvGrpSpPr>
          <p:cNvPr id="6" name="Group 5"/>
          <p:cNvGrpSpPr/>
          <p:nvPr userDrawn="1"/>
        </p:nvGrpSpPr>
        <p:grpSpPr>
          <a:xfrm>
            <a:off x="0" y="-1"/>
            <a:ext cx="12191378" cy="6858623"/>
            <a:chOff x="-1" y="-1"/>
            <a:chExt cx="12435841" cy="699516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12435840" cy="6995160"/>
            </a:xfrm>
            <a:prstGeom prst="rect">
              <a:avLst/>
            </a:prstGeom>
          </p:spPr>
        </p:pic>
        <p:sp>
          <p:nvSpPr>
            <p:cNvPr id="2" name="Rectangle 1"/>
            <p:cNvSpPr/>
            <p:nvPr userDrawn="1"/>
          </p:nvSpPr>
          <p:spPr bwMode="auto">
            <a:xfrm>
              <a:off x="-1" y="0"/>
              <a:ext cx="5395287" cy="6994525"/>
            </a:xfrm>
            <a:prstGeom prst="rect">
              <a:avLst/>
            </a:prstGeom>
            <a:gradFill flip="none" rotWithShape="1">
              <a:gsLst>
                <a:gs pos="32661">
                  <a:srgbClr val="000000">
                    <a:alpha val="80000"/>
                  </a:srgbClr>
                </a:gs>
                <a:gs pos="100000">
                  <a:srgbClr val="000000">
                    <a:alpha val="0"/>
                  </a:srgbClr>
                </a:gs>
                <a:gs pos="73000">
                  <a:srgbClr val="000000">
                    <a:alpha val="5600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ltGray">
          <a:xfrm>
            <a:off x="267682" y="2987087"/>
            <a:ext cx="6274974" cy="3586208"/>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980728"/>
            <a:ext cx="6274911" cy="1793104"/>
          </a:xfrm>
          <a:noFill/>
        </p:spPr>
        <p:txBody>
          <a:bodyPr vert="horz" wrap="square" lIns="146304" tIns="91440" rIns="146304" bIns="91440" rtlCol="0" anchor="t" anchorCtr="0">
            <a:noAutofit/>
          </a:bodyPr>
          <a:lstStyle>
            <a:lvl1pPr>
              <a:defRPr lang="en-US" b="0" i="0" spc="-98" dirty="0">
                <a:gradFill>
                  <a:gsLst>
                    <a:gs pos="91720">
                      <a:srgbClr val="FFFFFF"/>
                    </a:gs>
                    <a:gs pos="75796">
                      <a:srgbClr val="FFFFFF"/>
                    </a:gs>
                  </a:gsLst>
                  <a:lin ang="5400000" scaled="0"/>
                </a:gradFill>
                <a:latin typeface="+mj-lt"/>
                <a:cs typeface="Segoe UI" panose="020B0502040204020203" pitchFamily="34" charset="0"/>
              </a:defRPr>
            </a:lvl1pPr>
          </a:lstStyle>
          <a:p>
            <a:pPr lvl="0"/>
            <a:r>
              <a:rPr lang="en-US"/>
              <a:t>Presentation title</a:t>
            </a:r>
          </a:p>
        </p:txBody>
      </p:sp>
      <p:sp>
        <p:nvSpPr>
          <p:cNvPr id="3" name="Text Placeholder 2"/>
          <p:cNvSpPr>
            <a:spLocks noGrp="1"/>
          </p:cNvSpPr>
          <p:nvPr>
            <p:ph type="body" sz="quarter" idx="14" hasCustomPrompt="1"/>
          </p:nvPr>
        </p:nvSpPr>
        <p:spPr bwMode="auto">
          <a:xfrm>
            <a:off x="267683" y="4780191"/>
            <a:ext cx="6276530" cy="651821"/>
          </a:xfrm>
          <a:prstGeom prst="rect">
            <a:avLst/>
          </a:prstGeom>
          <a:noFill/>
        </p:spPr>
        <p:txBody>
          <a:bodyPr wrap="square" lIns="164592" tIns="109728" rIns="164592" bIns="109728">
            <a:spAutoFit/>
          </a:bodyPr>
          <a:lstStyle>
            <a:lvl1pPr marL="0" indent="0">
              <a:spcBef>
                <a:spcPts val="0"/>
              </a:spcBef>
              <a:buNone/>
              <a:defRPr sz="3137" b="0" i="0">
                <a:gradFill>
                  <a:gsLst>
                    <a:gs pos="89172">
                      <a:srgbClr val="FFFFFF"/>
                    </a:gs>
                    <a:gs pos="75796">
                      <a:srgbClr val="FFFFFF"/>
                    </a:gs>
                  </a:gsLst>
                  <a:lin ang="5400000" scaled="0"/>
                </a:gradFill>
                <a:latin typeface="+mn-lt"/>
                <a:cs typeface="Segoe UI Semibold" panose="020B0702040204020203" pitchFamily="34" charset="0"/>
              </a:defRPr>
            </a:lvl1pPr>
          </a:lstStyle>
          <a:p>
            <a:pPr lvl="0"/>
            <a:r>
              <a:rPr lang="en-US"/>
              <a:t>Speaker name</a:t>
            </a:r>
          </a:p>
        </p:txBody>
      </p:sp>
      <p:pic>
        <p:nvPicPr>
          <p:cNvPr id="10" name="MS logo white - 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157465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532456"/>
            <a:ext cx="4795873" cy="1793104"/>
          </a:xfrm>
        </p:spPr>
        <p:txBody>
          <a:bodyPr wrap="square" anchor="ctr">
            <a:noAutofit/>
          </a:bodyPr>
          <a:lstStyle>
            <a:lvl1pPr>
              <a:defRPr sz="4705" b="0" i="0" baseline="0">
                <a:gradFill>
                  <a:gsLst>
                    <a:gs pos="1250">
                      <a:schemeClr val="tx1"/>
                    </a:gs>
                    <a:gs pos="100000">
                      <a:schemeClr val="tx1"/>
                    </a:gs>
                  </a:gsLst>
                  <a:lin ang="5400000" scaled="0"/>
                </a:gradFill>
                <a:latin typeface="+mj-lt"/>
                <a:cs typeface="Segoe UI Semibold" panose="020B0702040204020203" pitchFamily="34" charset="0"/>
              </a:defRPr>
            </a:lvl1pPr>
          </a:lstStyle>
          <a:p>
            <a:r>
              <a:rPr lang="en-US"/>
              <a:t>Square photo layout</a:t>
            </a:r>
          </a:p>
        </p:txBody>
      </p:sp>
      <p:sp>
        <p:nvSpPr>
          <p:cNvPr id="6" name="Picture Placeholder 4"/>
          <p:cNvSpPr>
            <a:spLocks noGrp="1" noChangeAspect="1"/>
          </p:cNvSpPr>
          <p:nvPr>
            <p:ph type="pic" sz="quarter" idx="10"/>
          </p:nvPr>
        </p:nvSpPr>
        <p:spPr bwMode="ltGray">
          <a:xfrm>
            <a:off x="5334350" y="0"/>
            <a:ext cx="6857650" cy="68561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15742946"/>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Lef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6577" y="2532456"/>
            <a:ext cx="4795873" cy="1793104"/>
          </a:xfrm>
        </p:spPr>
        <p:txBody>
          <a:bodyPr wrap="square" anchor="ctr">
            <a:noAutofit/>
          </a:bodyPr>
          <a:lstStyle>
            <a:lvl1pPr>
              <a:defRPr sz="4705" b="0" i="0" baseline="0">
                <a:gradFill>
                  <a:gsLst>
                    <a:gs pos="1250">
                      <a:schemeClr val="tx1"/>
                    </a:gs>
                    <a:gs pos="100000">
                      <a:schemeClr val="tx1"/>
                    </a:gs>
                  </a:gsLst>
                  <a:lin ang="5400000" scaled="0"/>
                </a:gradFill>
                <a:latin typeface="+mj-lt"/>
                <a:cs typeface="Segoe UI Semibold" panose="020B0702040204020203" pitchFamily="34" charset="0"/>
              </a:defRPr>
            </a:lvl1pPr>
          </a:lstStyle>
          <a:p>
            <a:r>
              <a:rPr lang="en-US"/>
              <a:t>Square photo layout</a:t>
            </a:r>
          </a:p>
        </p:txBody>
      </p:sp>
      <p:sp>
        <p:nvSpPr>
          <p:cNvPr id="6" name="Picture Placeholder 4"/>
          <p:cNvSpPr>
            <a:spLocks noGrp="1"/>
          </p:cNvSpPr>
          <p:nvPr>
            <p:ph type="pic" sz="quarter" idx="10"/>
          </p:nvPr>
        </p:nvSpPr>
        <p:spPr bwMode="ltGray">
          <a:xfrm>
            <a:off x="0" y="0"/>
            <a:ext cx="6857650" cy="6856100"/>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141090944"/>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Content Right Photo">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bwMode="ltGray">
          <a:xfrm>
            <a:off x="6858272" y="0"/>
            <a:ext cx="5333728" cy="6856100"/>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
        <p:nvSpPr>
          <p:cNvPr id="4" name="Text Placeholder 3"/>
          <p:cNvSpPr>
            <a:spLocks noGrp="1"/>
          </p:cNvSpPr>
          <p:nvPr>
            <p:ph type="body" sz="quarter" idx="11"/>
          </p:nvPr>
        </p:nvSpPr>
        <p:spPr>
          <a:xfrm>
            <a:off x="268927" y="1187644"/>
            <a:ext cx="6274974" cy="2057551"/>
          </a:xfrm>
        </p:spPr>
        <p:txBody>
          <a:bodyPr/>
          <a:lstStyle>
            <a:lvl1pPr marL="0" indent="0">
              <a:buNone/>
              <a:defRPr sz="3137"/>
            </a:lvl1pPr>
            <a:lvl2pPr marL="224097" indent="-224097">
              <a:defRPr sz="2353"/>
            </a:lvl2pPr>
            <a:lvl3pPr marL="448193" indent="-224097">
              <a:defRPr sz="1961"/>
            </a:lvl3pPr>
            <a:lvl4pPr marL="614710" indent="-168072">
              <a:defRPr sz="1765"/>
            </a:lvl4pPr>
            <a:lvl5pPr marL="785895" indent="-171185">
              <a:defRPr sz="176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hasCustomPrompt="1"/>
          </p:nvPr>
        </p:nvSpPr>
        <p:spPr>
          <a:xfrm>
            <a:off x="269240" y="289511"/>
            <a:ext cx="6274974" cy="899665"/>
          </a:xfrm>
        </p:spPr>
        <p:txBody>
          <a:bodyPr/>
          <a:lstStyle/>
          <a:p>
            <a:r>
              <a:rPr lang="en-US"/>
              <a:t>Click to edit title style</a:t>
            </a:r>
          </a:p>
        </p:txBody>
      </p:sp>
    </p:spTree>
    <p:extLst>
      <p:ext uri="{BB962C8B-B14F-4D97-AF65-F5344CB8AC3E}">
        <p14:creationId xmlns:p14="http://schemas.microsoft.com/office/powerpoint/2010/main" val="1089915010"/>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quare Content Left Photo">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bwMode="ltGray">
          <a:xfrm>
            <a:off x="0" y="0"/>
            <a:ext cx="5333728" cy="6856100"/>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
        <p:nvSpPr>
          <p:cNvPr id="4" name="Text Placeholder 3"/>
          <p:cNvSpPr>
            <a:spLocks noGrp="1"/>
          </p:cNvSpPr>
          <p:nvPr>
            <p:ph type="body" sz="quarter" idx="11"/>
          </p:nvPr>
        </p:nvSpPr>
        <p:spPr>
          <a:xfrm>
            <a:off x="5647476" y="1187644"/>
            <a:ext cx="6274974" cy="2057551"/>
          </a:xfrm>
        </p:spPr>
        <p:txBody>
          <a:bodyPr/>
          <a:lstStyle>
            <a:lvl1pPr marL="0" indent="0">
              <a:buNone/>
              <a:defRPr sz="3137"/>
            </a:lvl1pPr>
            <a:lvl2pPr marL="224097" indent="-224097">
              <a:defRPr sz="2353"/>
            </a:lvl2pPr>
            <a:lvl3pPr marL="448193" indent="-224097">
              <a:defRPr sz="1961"/>
            </a:lvl3pPr>
            <a:lvl4pPr marL="614710" indent="-168072">
              <a:defRPr sz="1765"/>
            </a:lvl4pPr>
            <a:lvl5pPr marL="785895" indent="-171185">
              <a:defRPr sz="176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a:xfrm>
            <a:off x="5647476" y="289511"/>
            <a:ext cx="6274974" cy="899665"/>
          </a:xfrm>
        </p:spPr>
        <p:txBody>
          <a:bodyPr/>
          <a:lstStyle/>
          <a:p>
            <a:r>
              <a:rPr lang="en-US"/>
              <a:t>Click to edit title style</a:t>
            </a:r>
          </a:p>
        </p:txBody>
      </p:sp>
    </p:spTree>
    <p:extLst>
      <p:ext uri="{BB962C8B-B14F-4D97-AF65-F5344CB8AC3E}">
        <p14:creationId xmlns:p14="http://schemas.microsoft.com/office/powerpoint/2010/main" val="3911326724"/>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5928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822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1"/>
            <a:ext cx="11653522" cy="2571073"/>
          </a:xfrm>
          <a:prstGeom prst="rect">
            <a:avLst/>
          </a:prstGeom>
        </p:spPr>
        <p:txBody>
          <a:bodyPr>
            <a:spAutoFit/>
          </a:bodyPr>
          <a:lstStyle>
            <a:lvl1pPr marL="0" indent="0">
              <a:buNone/>
              <a:defRPr sz="3529">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sz="3137">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sz="274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sz="2353">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sz="2353">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9646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Left, Photo BG">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1377" cy="6858623"/>
          </a:xfrm>
        </p:spPr>
        <p:txBody>
          <a:bodyPr anchor="ctr" anchorCtr="0">
            <a:noAutofit/>
          </a:bodyPr>
          <a:lstStyle>
            <a:lvl1pPr marL="0" indent="0" algn="ctr">
              <a:buNone/>
              <a:defRPr baseline="0"/>
            </a:lvl1pPr>
          </a:lstStyle>
          <a:p>
            <a:r>
              <a:rPr lang="en-US"/>
              <a:t>Click icon to </a:t>
            </a:r>
            <a:br>
              <a:rPr lang="en-US"/>
            </a:br>
            <a:r>
              <a:rPr lang="en-US"/>
              <a:t>insert photo</a:t>
            </a:r>
          </a:p>
        </p:txBody>
      </p:sp>
      <p:sp>
        <p:nvSpPr>
          <p:cNvPr id="13" name="Text Placeholder 12"/>
          <p:cNvSpPr>
            <a:spLocks noGrp="1"/>
          </p:cNvSpPr>
          <p:nvPr>
            <p:ph type="body" sz="quarter" idx="12" hasCustomPrompt="1"/>
          </p:nvPr>
        </p:nvSpPr>
        <p:spPr>
          <a:xfrm>
            <a:off x="448212" y="1725569"/>
            <a:ext cx="5378549" cy="2600001"/>
          </a:xfrm>
          <a:solidFill>
            <a:schemeClr val="accent1">
              <a:alpha val="85000"/>
            </a:schemeClr>
          </a:solidFill>
        </p:spPr>
        <p:txBody>
          <a:bodyPr anchor="ctr" anchorCtr="0">
            <a:noAutofit/>
          </a:bodyPr>
          <a:lstStyle>
            <a:lvl1pPr marL="0" indent="0">
              <a:buNone/>
              <a:defRPr sz="2353">
                <a:latin typeface="+mn-lt"/>
              </a:defRPr>
            </a:lvl1pPr>
          </a:lstStyle>
          <a:p>
            <a:pPr lvl="0"/>
            <a:r>
              <a:rPr lang="en-US"/>
              <a:t>Quote text.</a:t>
            </a:r>
          </a:p>
        </p:txBody>
      </p:sp>
      <p:sp>
        <p:nvSpPr>
          <p:cNvPr id="8" name="Picture Placeholder 7"/>
          <p:cNvSpPr>
            <a:spLocks noGrp="1"/>
          </p:cNvSpPr>
          <p:nvPr>
            <p:ph type="pic" sz="quarter" idx="11" hasCustomPrompt="1"/>
          </p:nvPr>
        </p:nvSpPr>
        <p:spPr>
          <a:xfrm>
            <a:off x="448585" y="470411"/>
            <a:ext cx="1075710" cy="1075862"/>
          </a:xfrm>
        </p:spPr>
        <p:txBody>
          <a:bodyPr anchor="ctr" anchorCtr="0">
            <a:noAutofit/>
          </a:bodyPr>
          <a:lstStyle>
            <a:lvl1pPr marL="0" indent="0" algn="ctr">
              <a:buNone/>
              <a:defRPr sz="1568" baseline="0"/>
            </a:lvl1pPr>
          </a:lstStyle>
          <a:p>
            <a:r>
              <a:rPr lang="en-US"/>
              <a:t>Click icon to insert logo</a:t>
            </a:r>
          </a:p>
        </p:txBody>
      </p:sp>
      <p:sp>
        <p:nvSpPr>
          <p:cNvPr id="15" name="Text Placeholder 14"/>
          <p:cNvSpPr>
            <a:spLocks noGrp="1"/>
          </p:cNvSpPr>
          <p:nvPr>
            <p:ph type="body" sz="quarter" idx="13" hasCustomPrompt="1"/>
          </p:nvPr>
        </p:nvSpPr>
        <p:spPr>
          <a:xfrm>
            <a:off x="448212" y="4504851"/>
            <a:ext cx="5378549" cy="539891"/>
          </a:xfrm>
        </p:spPr>
        <p:txBody>
          <a:bodyPr/>
          <a:lstStyle>
            <a:lvl1pPr marL="0" indent="0">
              <a:buNone/>
              <a:defRPr sz="1765"/>
            </a:lvl1pPr>
          </a:lstStyle>
          <a:p>
            <a:pPr lvl="0"/>
            <a:r>
              <a:rPr lang="en-US"/>
              <a:t>Quote source credit</a:t>
            </a:r>
          </a:p>
        </p:txBody>
      </p:sp>
      <p:sp>
        <p:nvSpPr>
          <p:cNvPr id="16" name="Title 15"/>
          <p:cNvSpPr>
            <a:spLocks noGrp="1"/>
          </p:cNvSpPr>
          <p:nvPr>
            <p:ph type="title"/>
          </p:nvPr>
        </p:nvSpPr>
        <p:spPr>
          <a:xfrm>
            <a:off x="2943" y="5132429"/>
            <a:ext cx="12188434" cy="1726193"/>
          </a:xfrm>
          <a:gradFill flip="none" rotWithShape="1">
            <a:gsLst>
              <a:gs pos="0">
                <a:srgbClr val="000000">
                  <a:alpha val="70000"/>
                </a:srgbClr>
              </a:gs>
              <a:gs pos="100000">
                <a:srgbClr val="000000">
                  <a:alpha val="0"/>
                </a:srgbClr>
              </a:gs>
            </a:gsLst>
            <a:lin ang="16200000" scaled="1"/>
            <a:tileRect/>
          </a:gradFill>
        </p:spPr>
        <p:txBody>
          <a:bodyPr bIns="365760" anchor="b" anchorCtr="0">
            <a:noAutofit/>
          </a:bodyPr>
          <a:lstStyle>
            <a:lvl1pPr algn="ctr">
              <a:defRPr sz="3921"/>
            </a:lvl1pPr>
          </a:lstStyle>
          <a:p>
            <a:r>
              <a:rPr lang="en-US"/>
              <a:t>Click to edit Master title style</a:t>
            </a:r>
          </a:p>
        </p:txBody>
      </p:sp>
    </p:spTree>
    <p:extLst>
      <p:ext uri="{BB962C8B-B14F-4D97-AF65-F5344CB8AC3E}">
        <p14:creationId xmlns:p14="http://schemas.microsoft.com/office/powerpoint/2010/main" val="33105956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Right, Photo BG">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1377" cy="6858623"/>
          </a:xfrm>
        </p:spPr>
        <p:txBody>
          <a:bodyPr anchor="ctr" anchorCtr="0">
            <a:noAutofit/>
          </a:bodyPr>
          <a:lstStyle>
            <a:lvl1pPr marL="0" indent="0" algn="ctr">
              <a:buNone/>
              <a:defRPr baseline="0"/>
            </a:lvl1pPr>
          </a:lstStyle>
          <a:p>
            <a:r>
              <a:rPr lang="en-US"/>
              <a:t>Click icon to </a:t>
            </a:r>
            <a:br>
              <a:rPr lang="en-US"/>
            </a:br>
            <a:r>
              <a:rPr lang="en-US"/>
              <a:t>insert photo</a:t>
            </a:r>
          </a:p>
        </p:txBody>
      </p:sp>
      <p:sp>
        <p:nvSpPr>
          <p:cNvPr id="13" name="Text Placeholder 12"/>
          <p:cNvSpPr>
            <a:spLocks noGrp="1"/>
          </p:cNvSpPr>
          <p:nvPr>
            <p:ph type="body" sz="quarter" idx="12" hasCustomPrompt="1"/>
          </p:nvPr>
        </p:nvSpPr>
        <p:spPr>
          <a:xfrm>
            <a:off x="6364865" y="1725569"/>
            <a:ext cx="5378549" cy="2600001"/>
          </a:xfrm>
          <a:solidFill>
            <a:schemeClr val="accent1">
              <a:alpha val="85000"/>
            </a:schemeClr>
          </a:solidFill>
        </p:spPr>
        <p:txBody>
          <a:bodyPr anchor="ctr" anchorCtr="0">
            <a:noAutofit/>
          </a:bodyPr>
          <a:lstStyle>
            <a:lvl1pPr marL="0" indent="0">
              <a:buNone/>
              <a:defRPr sz="2353">
                <a:latin typeface="+mn-lt"/>
              </a:defRPr>
            </a:lvl1pPr>
          </a:lstStyle>
          <a:p>
            <a:pPr lvl="0"/>
            <a:r>
              <a:rPr lang="en-US"/>
              <a:t>Quote text.</a:t>
            </a:r>
          </a:p>
        </p:txBody>
      </p:sp>
      <p:sp>
        <p:nvSpPr>
          <p:cNvPr id="8" name="Picture Placeholder 7"/>
          <p:cNvSpPr>
            <a:spLocks noGrp="1"/>
          </p:cNvSpPr>
          <p:nvPr>
            <p:ph type="pic" sz="quarter" idx="11" hasCustomPrompt="1"/>
          </p:nvPr>
        </p:nvSpPr>
        <p:spPr>
          <a:xfrm>
            <a:off x="10667704" y="470411"/>
            <a:ext cx="1075710" cy="1075862"/>
          </a:xfrm>
        </p:spPr>
        <p:txBody>
          <a:bodyPr anchor="ctr" anchorCtr="0">
            <a:noAutofit/>
          </a:bodyPr>
          <a:lstStyle>
            <a:lvl1pPr marL="0" indent="0" algn="ctr">
              <a:buNone/>
              <a:defRPr sz="1568" baseline="0"/>
            </a:lvl1pPr>
          </a:lstStyle>
          <a:p>
            <a:r>
              <a:rPr lang="en-US"/>
              <a:t>Click icon to insert logo</a:t>
            </a:r>
          </a:p>
        </p:txBody>
      </p:sp>
      <p:sp>
        <p:nvSpPr>
          <p:cNvPr id="15" name="Text Placeholder 14"/>
          <p:cNvSpPr>
            <a:spLocks noGrp="1"/>
          </p:cNvSpPr>
          <p:nvPr>
            <p:ph type="body" sz="quarter" idx="13" hasCustomPrompt="1"/>
          </p:nvPr>
        </p:nvSpPr>
        <p:spPr>
          <a:xfrm>
            <a:off x="6364865" y="4504851"/>
            <a:ext cx="5378549" cy="539891"/>
          </a:xfrm>
        </p:spPr>
        <p:txBody>
          <a:bodyPr/>
          <a:lstStyle>
            <a:lvl1pPr marL="0" indent="0" algn="r">
              <a:buNone/>
              <a:defRPr sz="1765"/>
            </a:lvl1pPr>
          </a:lstStyle>
          <a:p>
            <a:pPr lvl="0"/>
            <a:r>
              <a:rPr lang="en-US"/>
              <a:t>Quote source credit</a:t>
            </a:r>
          </a:p>
        </p:txBody>
      </p:sp>
      <p:sp>
        <p:nvSpPr>
          <p:cNvPr id="16" name="Title 15"/>
          <p:cNvSpPr>
            <a:spLocks noGrp="1"/>
          </p:cNvSpPr>
          <p:nvPr>
            <p:ph type="title"/>
          </p:nvPr>
        </p:nvSpPr>
        <p:spPr>
          <a:xfrm>
            <a:off x="2943" y="5132429"/>
            <a:ext cx="12188434" cy="1726193"/>
          </a:xfrm>
          <a:gradFill flip="none" rotWithShape="1">
            <a:gsLst>
              <a:gs pos="0">
                <a:srgbClr val="000000">
                  <a:alpha val="70000"/>
                </a:srgbClr>
              </a:gs>
              <a:gs pos="100000">
                <a:srgbClr val="000000">
                  <a:alpha val="0"/>
                </a:srgbClr>
              </a:gs>
            </a:gsLst>
            <a:lin ang="16200000" scaled="1"/>
            <a:tileRect/>
          </a:gradFill>
        </p:spPr>
        <p:txBody>
          <a:bodyPr bIns="365760" anchor="b" anchorCtr="0">
            <a:noAutofit/>
          </a:bodyPr>
          <a:lstStyle>
            <a:lvl1pPr algn="ctr">
              <a:defRPr sz="3921"/>
            </a:lvl1pPr>
          </a:lstStyle>
          <a:p>
            <a:r>
              <a:rPr lang="en-US"/>
              <a:t>Click to edit Master title style</a:t>
            </a:r>
          </a:p>
        </p:txBody>
      </p:sp>
    </p:spTree>
    <p:extLst>
      <p:ext uri="{BB962C8B-B14F-4D97-AF65-F5344CB8AC3E}">
        <p14:creationId xmlns:p14="http://schemas.microsoft.com/office/powerpoint/2010/main" val="6037296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Column Figure Callouts">
    <p:bg>
      <p:bgRef idx="1001">
        <a:schemeClr val="bg2"/>
      </p:bgRef>
    </p:bg>
    <p:spTree>
      <p:nvGrpSpPr>
        <p:cNvPr id="1" name=""/>
        <p:cNvGrpSpPr/>
        <p:nvPr/>
      </p:nvGrpSpPr>
      <p:grpSpPr>
        <a:xfrm>
          <a:off x="0" y="0"/>
          <a:ext cx="0" cy="0"/>
          <a:chOff x="0" y="0"/>
          <a:chExt cx="0" cy="0"/>
        </a:xfrm>
      </p:grpSpPr>
      <p:sp>
        <p:nvSpPr>
          <p:cNvPr id="15" name="Text Placeholder 4"/>
          <p:cNvSpPr>
            <a:spLocks noGrp="1"/>
          </p:cNvSpPr>
          <p:nvPr>
            <p:ph type="body" sz="quarter" idx="29" hasCustomPrompt="1"/>
          </p:nvPr>
        </p:nvSpPr>
        <p:spPr>
          <a:xfrm>
            <a:off x="6274974" y="291101"/>
            <a:ext cx="5647476" cy="1972414"/>
          </a:xfrm>
          <a:solidFill>
            <a:schemeClr val="accent6"/>
          </a:solidFill>
        </p:spPr>
        <p:txBody>
          <a:bodyPr lIns="2560320" tIns="146304" rIns="182880" bIns="146304" anchor="ctr" anchorCtr="0">
            <a:noAutofit/>
          </a:bodyPr>
          <a:lstStyle>
            <a:lvl1pPr marL="0" marR="0" indent="0" algn="l" defTabSz="457112" rtl="0" eaLnBrk="1" fontAlgn="auto" latinLnBrk="0" hangingPunct="1">
              <a:lnSpc>
                <a:spcPct val="90000"/>
              </a:lnSpc>
              <a:spcBef>
                <a:spcPts val="294"/>
              </a:spcBef>
              <a:spcAft>
                <a:spcPts val="0"/>
              </a:spcAft>
              <a:buClrTx/>
              <a:buSzTx/>
              <a:buFont typeface="Arial"/>
              <a:buNone/>
              <a:tabLst/>
              <a:defRPr sz="1961">
                <a:gradFill>
                  <a:gsLst>
                    <a:gs pos="100000">
                      <a:srgbClr val="2F2F2F"/>
                    </a:gs>
                    <a:gs pos="0">
                      <a:srgbClr val="2F2F2F"/>
                    </a:gs>
                  </a:gsLst>
                  <a:lin ang="5400000" scaled="0"/>
                </a:gradFill>
                <a:latin typeface="+mj-lt"/>
                <a:cs typeface="Segoe UI Bold"/>
              </a:defRPr>
            </a:lvl1pPr>
            <a:lvl2pPr marL="0" marR="0" indent="0" algn="l" defTabSz="457112" rtl="0" eaLnBrk="1" fontAlgn="auto" latinLnBrk="0" hangingPunct="1">
              <a:lnSpc>
                <a:spcPct val="90000"/>
              </a:lnSpc>
              <a:spcBef>
                <a:spcPts val="294"/>
              </a:spcBef>
              <a:spcAft>
                <a:spcPts val="0"/>
              </a:spcAft>
              <a:buClrTx/>
              <a:buSzTx/>
              <a:buFont typeface="Arial"/>
              <a:buNone/>
              <a:tabLst/>
              <a:defRPr sz="1765">
                <a:gradFill>
                  <a:gsLst>
                    <a:gs pos="100000">
                      <a:srgbClr val="2F2F2F"/>
                    </a:gs>
                    <a:gs pos="0">
                      <a:srgbClr val="2F2F2F"/>
                    </a:gs>
                  </a:gsLst>
                  <a:lin ang="5400000" scaled="0"/>
                </a:gradFill>
              </a:defRPr>
            </a:lvl2pPr>
            <a:lvl3pPr marL="228556" marR="0" indent="-228556" algn="l" defTabSz="457112" rtl="0" eaLnBrk="1" fontAlgn="auto" latinLnBrk="0" hangingPunct="1">
              <a:lnSpc>
                <a:spcPct val="90000"/>
              </a:lnSpc>
              <a:spcBef>
                <a:spcPts val="294"/>
              </a:spcBef>
              <a:spcAft>
                <a:spcPts val="0"/>
              </a:spcAft>
              <a:buClrTx/>
              <a:buSzTx/>
              <a:buFont typeface="Arial"/>
              <a:buChar char="•"/>
              <a:tabLst/>
              <a:defRPr sz="1568">
                <a:gradFill>
                  <a:gsLst>
                    <a:gs pos="100000">
                      <a:srgbClr val="2F2F2F"/>
                    </a:gs>
                    <a:gs pos="0">
                      <a:srgbClr val="2F2F2F"/>
                    </a:gs>
                  </a:gsLst>
                  <a:lin ang="5400000" scaled="0"/>
                </a:gradFill>
              </a:defRPr>
            </a:lvl3pPr>
            <a:lvl4pPr marL="457112"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rgbClr val="2F2F2F"/>
                    </a:gs>
                    <a:gs pos="0">
                      <a:srgbClr val="2F2F2F"/>
                    </a:gs>
                  </a:gsLst>
                  <a:lin ang="5400000" scaled="0"/>
                </a:gradFill>
              </a:defRPr>
            </a:lvl4pPr>
            <a:lvl5pPr marL="685668"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rgbClr val="2F2F2F"/>
                    </a:gs>
                    <a:gs pos="0">
                      <a:srgbClr val="2F2F2F"/>
                    </a:gs>
                  </a:gsLst>
                  <a:lin ang="5400000" scaled="0"/>
                </a:gradFill>
              </a:defRPr>
            </a:lvl5pPr>
            <a:lvl6pPr marL="914225"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6pPr>
            <a:lvl7pPr marL="1142781"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7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Text Placeholder 4"/>
          <p:cNvSpPr>
            <a:spLocks noGrp="1"/>
          </p:cNvSpPr>
          <p:nvPr>
            <p:ph type="body" sz="quarter" idx="30" hasCustomPrompt="1"/>
          </p:nvPr>
        </p:nvSpPr>
        <p:spPr>
          <a:xfrm>
            <a:off x="6274974" y="4594505"/>
            <a:ext cx="5647476" cy="1972414"/>
          </a:xfrm>
          <a:solidFill>
            <a:schemeClr val="accent6"/>
          </a:solidFill>
        </p:spPr>
        <p:txBody>
          <a:bodyPr lIns="2560320" tIns="91440" rIns="91440" bIns="91440" anchor="ctr" anchorCtr="0">
            <a:noAutofit/>
          </a:bodyPr>
          <a:lstStyle>
            <a:lvl1pPr marL="0" marR="0" indent="0" algn="l" defTabSz="457112" rtl="0" eaLnBrk="1" fontAlgn="auto" latinLnBrk="0" hangingPunct="1">
              <a:lnSpc>
                <a:spcPct val="90000"/>
              </a:lnSpc>
              <a:spcBef>
                <a:spcPts val="294"/>
              </a:spcBef>
              <a:spcAft>
                <a:spcPts val="0"/>
              </a:spcAft>
              <a:buClrTx/>
              <a:buSzTx/>
              <a:buFont typeface="Arial"/>
              <a:buNone/>
              <a:tabLst/>
              <a:defRPr sz="1961">
                <a:gradFill>
                  <a:gsLst>
                    <a:gs pos="100000">
                      <a:srgbClr val="2F2F2F"/>
                    </a:gs>
                    <a:gs pos="0">
                      <a:srgbClr val="2F2F2F"/>
                    </a:gs>
                  </a:gsLst>
                  <a:lin ang="5400000" scaled="0"/>
                </a:gradFill>
                <a:latin typeface="+mj-lt"/>
                <a:cs typeface="Segoe UI Bold"/>
              </a:defRPr>
            </a:lvl1pPr>
            <a:lvl2pPr marL="0" marR="0" indent="0" algn="l" defTabSz="457112" rtl="0" eaLnBrk="1" fontAlgn="auto" latinLnBrk="0" hangingPunct="1">
              <a:lnSpc>
                <a:spcPct val="90000"/>
              </a:lnSpc>
              <a:spcBef>
                <a:spcPts val="294"/>
              </a:spcBef>
              <a:spcAft>
                <a:spcPts val="0"/>
              </a:spcAft>
              <a:buClrTx/>
              <a:buSzTx/>
              <a:buFont typeface="Arial"/>
              <a:buNone/>
              <a:tabLst/>
              <a:defRPr sz="1765">
                <a:gradFill>
                  <a:gsLst>
                    <a:gs pos="100000">
                      <a:srgbClr val="2F2F2F"/>
                    </a:gs>
                    <a:gs pos="0">
                      <a:srgbClr val="2F2F2F"/>
                    </a:gs>
                  </a:gsLst>
                  <a:lin ang="5400000" scaled="0"/>
                </a:gradFill>
              </a:defRPr>
            </a:lvl2pPr>
            <a:lvl3pPr marL="228556" marR="0" indent="-228556" algn="l" defTabSz="457112" rtl="0" eaLnBrk="1" fontAlgn="auto" latinLnBrk="0" hangingPunct="1">
              <a:lnSpc>
                <a:spcPct val="90000"/>
              </a:lnSpc>
              <a:spcBef>
                <a:spcPts val="294"/>
              </a:spcBef>
              <a:spcAft>
                <a:spcPts val="0"/>
              </a:spcAft>
              <a:buClrTx/>
              <a:buSzTx/>
              <a:buFont typeface="Arial"/>
              <a:buChar char="•"/>
              <a:tabLst/>
              <a:defRPr sz="1568">
                <a:gradFill>
                  <a:gsLst>
                    <a:gs pos="100000">
                      <a:srgbClr val="2F2F2F"/>
                    </a:gs>
                    <a:gs pos="0">
                      <a:srgbClr val="2F2F2F"/>
                    </a:gs>
                  </a:gsLst>
                  <a:lin ang="5400000" scaled="0"/>
                </a:gradFill>
              </a:defRPr>
            </a:lvl3pPr>
            <a:lvl4pPr marL="457112"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rgbClr val="2F2F2F"/>
                    </a:gs>
                    <a:gs pos="0">
                      <a:srgbClr val="2F2F2F"/>
                    </a:gs>
                  </a:gsLst>
                  <a:lin ang="5400000" scaled="0"/>
                </a:gradFill>
              </a:defRPr>
            </a:lvl4pPr>
            <a:lvl5pPr marL="685668"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rgbClr val="2F2F2F"/>
                    </a:gs>
                    <a:gs pos="0">
                      <a:srgbClr val="2F2F2F"/>
                    </a:gs>
                  </a:gsLst>
                  <a:lin ang="5400000" scaled="0"/>
                </a:gradFill>
              </a:defRPr>
            </a:lvl5pPr>
            <a:lvl6pPr marL="914225"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6pPr>
            <a:lvl7pPr marL="1142781"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7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3" hasCustomPrompt="1"/>
          </p:nvPr>
        </p:nvSpPr>
        <p:spPr>
          <a:xfrm>
            <a:off x="268928" y="1904860"/>
            <a:ext cx="5647476" cy="3765518"/>
          </a:xfrm>
        </p:spPr>
        <p:txBody>
          <a:bodyPr lIns="182880" tIns="146304" rIns="182880" bIns="146304">
            <a:noAutofit/>
          </a:bodyPr>
          <a:lstStyle>
            <a:lvl1pPr marL="224097" indent="-224097">
              <a:defRPr sz="2745"/>
            </a:lvl1pPr>
            <a:lvl2pPr marL="448193" indent="-224097">
              <a:defRPr sz="1961"/>
            </a:lvl2pPr>
            <a:lvl3pPr marL="619378" indent="-171185">
              <a:defRPr sz="1765"/>
            </a:lvl3pPr>
            <a:lvl4pPr marL="784338" indent="-168072">
              <a:defRPr sz="1568"/>
            </a:lvl4pPr>
            <a:lvl5pPr marL="955523" indent="-171185">
              <a:defRPr sz="15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25" hasCustomPrompt="1"/>
          </p:nvPr>
        </p:nvSpPr>
        <p:spPr>
          <a:xfrm>
            <a:off x="6274974" y="2442803"/>
            <a:ext cx="5647476" cy="1972414"/>
          </a:xfrm>
          <a:solidFill>
            <a:schemeClr val="accent6"/>
          </a:solidFill>
        </p:spPr>
        <p:txBody>
          <a:bodyPr lIns="2560320" tIns="91440" rIns="91440" bIns="91440" anchor="ctr" anchorCtr="0">
            <a:noAutofit/>
          </a:bodyPr>
          <a:lstStyle>
            <a:lvl1pPr marL="0" marR="0" indent="0" algn="l" defTabSz="457112" rtl="0" eaLnBrk="1" fontAlgn="auto" latinLnBrk="0" hangingPunct="1">
              <a:lnSpc>
                <a:spcPct val="90000"/>
              </a:lnSpc>
              <a:spcBef>
                <a:spcPts val="294"/>
              </a:spcBef>
              <a:spcAft>
                <a:spcPts val="0"/>
              </a:spcAft>
              <a:buClrTx/>
              <a:buSzTx/>
              <a:buFont typeface="Arial"/>
              <a:buNone/>
              <a:tabLst/>
              <a:defRPr sz="1961">
                <a:gradFill>
                  <a:gsLst>
                    <a:gs pos="100000">
                      <a:srgbClr val="2F2F2F"/>
                    </a:gs>
                    <a:gs pos="0">
                      <a:srgbClr val="2F2F2F"/>
                    </a:gs>
                  </a:gsLst>
                  <a:lin ang="5400000" scaled="0"/>
                </a:gradFill>
                <a:latin typeface="+mj-lt"/>
                <a:cs typeface="Segoe UI Bold"/>
              </a:defRPr>
            </a:lvl1pPr>
            <a:lvl2pPr marL="0" marR="0" indent="0" algn="l" defTabSz="457112" rtl="0" eaLnBrk="1" fontAlgn="auto" latinLnBrk="0" hangingPunct="1">
              <a:lnSpc>
                <a:spcPct val="90000"/>
              </a:lnSpc>
              <a:spcBef>
                <a:spcPts val="294"/>
              </a:spcBef>
              <a:spcAft>
                <a:spcPts val="0"/>
              </a:spcAft>
              <a:buClrTx/>
              <a:buSzTx/>
              <a:buFont typeface="Arial"/>
              <a:buNone/>
              <a:tabLst/>
              <a:defRPr sz="1765">
                <a:gradFill>
                  <a:gsLst>
                    <a:gs pos="100000">
                      <a:srgbClr val="2F2F2F"/>
                    </a:gs>
                    <a:gs pos="0">
                      <a:srgbClr val="2F2F2F"/>
                    </a:gs>
                  </a:gsLst>
                  <a:lin ang="5400000" scaled="0"/>
                </a:gradFill>
              </a:defRPr>
            </a:lvl2pPr>
            <a:lvl3pPr marL="228556" marR="0" indent="-228556" algn="l" defTabSz="457112" rtl="0" eaLnBrk="1" fontAlgn="auto" latinLnBrk="0" hangingPunct="1">
              <a:lnSpc>
                <a:spcPct val="90000"/>
              </a:lnSpc>
              <a:spcBef>
                <a:spcPts val="294"/>
              </a:spcBef>
              <a:spcAft>
                <a:spcPts val="0"/>
              </a:spcAft>
              <a:buClrTx/>
              <a:buSzTx/>
              <a:buFont typeface="Arial"/>
              <a:buChar char="•"/>
              <a:tabLst/>
              <a:defRPr sz="1568">
                <a:gradFill>
                  <a:gsLst>
                    <a:gs pos="100000">
                      <a:srgbClr val="2F2F2F"/>
                    </a:gs>
                    <a:gs pos="0">
                      <a:srgbClr val="2F2F2F"/>
                    </a:gs>
                  </a:gsLst>
                  <a:lin ang="5400000" scaled="0"/>
                </a:gradFill>
              </a:defRPr>
            </a:lvl3pPr>
            <a:lvl4pPr marL="457112"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rgbClr val="2F2F2F"/>
                    </a:gs>
                    <a:gs pos="0">
                      <a:srgbClr val="2F2F2F"/>
                    </a:gs>
                  </a:gsLst>
                  <a:lin ang="5400000" scaled="0"/>
                </a:gradFill>
              </a:defRPr>
            </a:lvl4pPr>
            <a:lvl5pPr marL="685668"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rgbClr val="2F2F2F"/>
                    </a:gs>
                    <a:gs pos="0">
                      <a:srgbClr val="2F2F2F"/>
                    </a:gs>
                  </a:gsLst>
                  <a:lin ang="5400000" scaled="0"/>
                </a:gradFill>
              </a:defRPr>
            </a:lvl5pPr>
            <a:lvl6pPr marL="914225"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6pPr>
            <a:lvl7pPr marL="1142781"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7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26" hasCustomPrompt="1"/>
          </p:nvPr>
        </p:nvSpPr>
        <p:spPr>
          <a:xfrm>
            <a:off x="6274974" y="291101"/>
            <a:ext cx="2420347" cy="1972414"/>
          </a:xfrm>
        </p:spPr>
        <p:txBody>
          <a:bodyPr lIns="182880" tIns="146304" rIns="182880" bIns="146304" anchor="ctr" anchorCtr="1">
            <a:normAutofit/>
          </a:bodyPr>
          <a:lstStyle>
            <a:lvl1pPr marL="0" indent="0" algn="ctr">
              <a:lnSpc>
                <a:spcPct val="90000"/>
              </a:lnSpc>
              <a:spcBef>
                <a:spcPts val="0"/>
              </a:spcBef>
              <a:spcAft>
                <a:spcPts val="0"/>
              </a:spcAft>
              <a:buNone/>
              <a:defRPr sz="6470">
                <a:gradFill>
                  <a:gsLst>
                    <a:gs pos="100000">
                      <a:schemeClr val="accent1"/>
                    </a:gs>
                    <a:gs pos="0">
                      <a:schemeClr val="accent1"/>
                    </a:gs>
                  </a:gsLst>
                  <a:lin ang="5400000" scaled="0"/>
                </a:gradFill>
                <a:latin typeface="+mj-lt"/>
                <a:cs typeface="Segoe UI Bold"/>
              </a:defRPr>
            </a:lvl1pPr>
            <a:lvl2pPr marL="0" indent="0">
              <a:buNone/>
              <a:defRPr sz="4000">
                <a:solidFill>
                  <a:schemeClr val="bg1"/>
                </a:solidFill>
                <a:latin typeface="Segoe UI Light"/>
                <a:cs typeface="Segoe UI Bold"/>
              </a:defRPr>
            </a:lvl2pPr>
            <a:lvl3pPr>
              <a:defRPr>
                <a:solidFill>
                  <a:srgbClr val="FFFFFF"/>
                </a:solidFill>
                <a:latin typeface="Segoe UI Bold"/>
                <a:cs typeface="Segoe UI Bold"/>
              </a:defRPr>
            </a:lvl3pPr>
            <a:lvl4pPr>
              <a:defRPr>
                <a:solidFill>
                  <a:srgbClr val="FFFFFF"/>
                </a:solidFill>
                <a:latin typeface="Segoe UI Bold"/>
                <a:cs typeface="Segoe UI Bold"/>
              </a:defRPr>
            </a:lvl4pPr>
            <a:lvl5pPr>
              <a:defRPr>
                <a:solidFill>
                  <a:srgbClr val="FFFFFF"/>
                </a:solidFill>
                <a:latin typeface="Segoe UI Bold"/>
                <a:cs typeface="Segoe UI Bold"/>
              </a:defRPr>
            </a:lvl5pPr>
          </a:lstStyle>
          <a:p>
            <a:pPr lvl="0"/>
            <a:r>
              <a:rPr lang="en-US"/>
              <a:t>#</a:t>
            </a:r>
          </a:p>
        </p:txBody>
      </p:sp>
      <p:sp>
        <p:nvSpPr>
          <p:cNvPr id="13" name="Text Placeholder 10"/>
          <p:cNvSpPr>
            <a:spLocks noGrp="1"/>
          </p:cNvSpPr>
          <p:nvPr>
            <p:ph type="body" sz="quarter" idx="27" hasCustomPrompt="1"/>
          </p:nvPr>
        </p:nvSpPr>
        <p:spPr>
          <a:xfrm>
            <a:off x="6274974" y="2442803"/>
            <a:ext cx="2420347" cy="1972414"/>
          </a:xfrm>
        </p:spPr>
        <p:txBody>
          <a:bodyPr lIns="182880" tIns="146304" rIns="182880" bIns="146304" anchor="ctr" anchorCtr="1">
            <a:normAutofit/>
          </a:bodyPr>
          <a:lstStyle>
            <a:lvl1pPr marL="0" indent="0" algn="ctr">
              <a:lnSpc>
                <a:spcPct val="90000"/>
              </a:lnSpc>
              <a:spcBef>
                <a:spcPts val="0"/>
              </a:spcBef>
              <a:spcAft>
                <a:spcPts val="0"/>
              </a:spcAft>
              <a:buNone/>
              <a:defRPr sz="6470">
                <a:gradFill>
                  <a:gsLst>
                    <a:gs pos="100000">
                      <a:schemeClr val="accent1"/>
                    </a:gs>
                    <a:gs pos="0">
                      <a:schemeClr val="accent1"/>
                    </a:gs>
                  </a:gsLst>
                  <a:lin ang="5400000" scaled="0"/>
                </a:gradFill>
                <a:latin typeface="+mj-lt"/>
                <a:cs typeface="Segoe UI Bold"/>
              </a:defRPr>
            </a:lvl1pPr>
            <a:lvl2pPr marL="0" indent="0">
              <a:buNone/>
              <a:defRPr sz="4000">
                <a:solidFill>
                  <a:schemeClr val="bg1"/>
                </a:solidFill>
                <a:latin typeface="Segoe UI Light"/>
                <a:cs typeface="Segoe UI Bold"/>
              </a:defRPr>
            </a:lvl2pPr>
            <a:lvl3pPr>
              <a:defRPr>
                <a:solidFill>
                  <a:srgbClr val="FFFFFF"/>
                </a:solidFill>
                <a:latin typeface="Segoe UI Bold"/>
                <a:cs typeface="Segoe UI Bold"/>
              </a:defRPr>
            </a:lvl3pPr>
            <a:lvl4pPr>
              <a:defRPr>
                <a:solidFill>
                  <a:srgbClr val="FFFFFF"/>
                </a:solidFill>
                <a:latin typeface="Segoe UI Bold"/>
                <a:cs typeface="Segoe UI Bold"/>
              </a:defRPr>
            </a:lvl4pPr>
            <a:lvl5pPr>
              <a:defRPr>
                <a:solidFill>
                  <a:srgbClr val="FFFFFF"/>
                </a:solidFill>
                <a:latin typeface="Segoe UI Bold"/>
                <a:cs typeface="Segoe UI Bold"/>
              </a:defRPr>
            </a:lvl5pPr>
          </a:lstStyle>
          <a:p>
            <a:pPr lvl="0"/>
            <a:r>
              <a:rPr lang="en-US"/>
              <a:t>#</a:t>
            </a:r>
          </a:p>
        </p:txBody>
      </p:sp>
      <p:sp>
        <p:nvSpPr>
          <p:cNvPr id="14" name="Text Placeholder 10"/>
          <p:cNvSpPr>
            <a:spLocks noGrp="1"/>
          </p:cNvSpPr>
          <p:nvPr>
            <p:ph type="body" sz="quarter" idx="28" hasCustomPrompt="1"/>
          </p:nvPr>
        </p:nvSpPr>
        <p:spPr>
          <a:xfrm>
            <a:off x="6274974" y="4594505"/>
            <a:ext cx="2420347" cy="1972414"/>
          </a:xfrm>
        </p:spPr>
        <p:txBody>
          <a:bodyPr lIns="182880" tIns="146304" rIns="182880" bIns="146304" anchor="ctr" anchorCtr="1">
            <a:normAutofit/>
          </a:bodyPr>
          <a:lstStyle>
            <a:lvl1pPr marL="0" indent="0" algn="ctr">
              <a:lnSpc>
                <a:spcPct val="90000"/>
              </a:lnSpc>
              <a:spcBef>
                <a:spcPts val="0"/>
              </a:spcBef>
              <a:spcAft>
                <a:spcPts val="0"/>
              </a:spcAft>
              <a:buNone/>
              <a:defRPr sz="6470">
                <a:gradFill>
                  <a:gsLst>
                    <a:gs pos="100000">
                      <a:schemeClr val="accent1"/>
                    </a:gs>
                    <a:gs pos="0">
                      <a:schemeClr val="accent1"/>
                    </a:gs>
                  </a:gsLst>
                  <a:lin ang="5400000" scaled="0"/>
                </a:gradFill>
                <a:latin typeface="+mj-lt"/>
                <a:cs typeface="Segoe UI Bold"/>
              </a:defRPr>
            </a:lvl1pPr>
            <a:lvl2pPr marL="0" indent="0">
              <a:buNone/>
              <a:defRPr sz="4000">
                <a:solidFill>
                  <a:schemeClr val="bg1"/>
                </a:solidFill>
                <a:latin typeface="Segoe UI Light"/>
                <a:cs typeface="Segoe UI Bold"/>
              </a:defRPr>
            </a:lvl2pPr>
            <a:lvl3pPr>
              <a:defRPr>
                <a:solidFill>
                  <a:srgbClr val="FFFFFF"/>
                </a:solidFill>
                <a:latin typeface="Segoe UI Bold"/>
                <a:cs typeface="Segoe UI Bold"/>
              </a:defRPr>
            </a:lvl3pPr>
            <a:lvl4pPr>
              <a:defRPr>
                <a:solidFill>
                  <a:srgbClr val="FFFFFF"/>
                </a:solidFill>
                <a:latin typeface="Segoe UI Bold"/>
                <a:cs typeface="Segoe UI Bold"/>
              </a:defRPr>
            </a:lvl4pPr>
            <a:lvl5pPr>
              <a:defRPr>
                <a:solidFill>
                  <a:srgbClr val="FFFFFF"/>
                </a:solidFill>
                <a:latin typeface="Segoe UI Bold"/>
                <a:cs typeface="Segoe UI Bold"/>
              </a:defRPr>
            </a:lvl5pPr>
          </a:lstStyle>
          <a:p>
            <a:pPr lvl="0"/>
            <a:r>
              <a:rPr lang="en-US"/>
              <a:t>#</a:t>
            </a:r>
          </a:p>
        </p:txBody>
      </p:sp>
      <p:sp>
        <p:nvSpPr>
          <p:cNvPr id="22" name="Text Placeholder 4"/>
          <p:cNvSpPr>
            <a:spLocks noGrp="1"/>
          </p:cNvSpPr>
          <p:nvPr>
            <p:ph type="body" sz="quarter" idx="19"/>
          </p:nvPr>
        </p:nvSpPr>
        <p:spPr>
          <a:xfrm>
            <a:off x="268928" y="6081380"/>
            <a:ext cx="5647476" cy="485518"/>
          </a:xfrm>
        </p:spPr>
        <p:txBody>
          <a:bodyPr lIns="182880" tIns="146304" rIns="182880" bIns="146304" anchor="b" anchorCtr="0"/>
          <a:lstStyle>
            <a:lvl1pPr marL="0" indent="0">
              <a:spcBef>
                <a:spcPts val="0"/>
              </a:spcBef>
              <a:spcAft>
                <a:spcPts val="0"/>
              </a:spcAft>
              <a:buNone/>
              <a:defRPr sz="1372">
                <a:solidFill>
                  <a:schemeClr val="tx1"/>
                </a:solidFill>
                <a:latin typeface="+mn-lt"/>
                <a:cs typeface="Segoe UI"/>
              </a:defRPr>
            </a:lvl1pPr>
          </a:lstStyle>
          <a:p>
            <a:pPr lvl="0"/>
            <a:r>
              <a:rPr lang="en-US"/>
              <a:t>Edit Master text styles</a:t>
            </a:r>
          </a:p>
        </p:txBody>
      </p:sp>
      <p:sp>
        <p:nvSpPr>
          <p:cNvPr id="3" name="Title 2"/>
          <p:cNvSpPr>
            <a:spLocks noGrp="1"/>
          </p:cNvSpPr>
          <p:nvPr>
            <p:ph type="title"/>
          </p:nvPr>
        </p:nvSpPr>
        <p:spPr>
          <a:xfrm>
            <a:off x="269240" y="289509"/>
            <a:ext cx="5647476" cy="1613794"/>
          </a:xfrm>
        </p:spPr>
        <p:txBody>
          <a:bodyPr/>
          <a:lstStyle/>
          <a:p>
            <a:r>
              <a:rPr lang="en-US"/>
              <a:t>Click to edit Master title style</a:t>
            </a:r>
          </a:p>
        </p:txBody>
      </p:sp>
    </p:spTree>
    <p:extLst>
      <p:ext uri="{BB962C8B-B14F-4D97-AF65-F5344CB8AC3E}">
        <p14:creationId xmlns:p14="http://schemas.microsoft.com/office/powerpoint/2010/main" val="29160113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10" name="Rectangle 9"/>
          <p:cNvSpPr/>
          <p:nvPr userDrawn="1"/>
        </p:nvSpPr>
        <p:spPr bwMode="auto">
          <a:xfrm>
            <a:off x="268927" y="2084185"/>
            <a:ext cx="7171399"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69301" y="3878574"/>
            <a:ext cx="7171337" cy="1792326"/>
          </a:xfrm>
          <a:prstGeom prst="rect">
            <a:avLst/>
          </a:prstGeom>
          <a:noFill/>
        </p:spPr>
        <p:txBody>
          <a:bodyPr lIns="164592" tIns="109728" rIns="164592" bIns="109728">
            <a:noAutofit/>
          </a:bodyPr>
          <a:lstStyle>
            <a:lvl1pPr marL="0" indent="0">
              <a:spcBef>
                <a:spcPts val="0"/>
              </a:spcBef>
              <a:buNone/>
              <a:defRPr sz="3137" b="0" i="0" spc="0" baseline="0">
                <a:gradFill>
                  <a:gsLst>
                    <a:gs pos="100000">
                      <a:srgbClr val="FFFFFF"/>
                    </a:gs>
                    <a:gs pos="0">
                      <a:srgbClr val="FFFFFF"/>
                    </a:gs>
                  </a:gsLst>
                  <a:lin ang="5400000" scaled="0"/>
                </a:gradFill>
                <a:latin typeface="+mn-lt"/>
                <a:cs typeface="Segoe UI Semibold" panose="020B0702040204020203" pitchFamily="34" charset="0"/>
              </a:defRPr>
            </a:lvl1pPr>
          </a:lstStyle>
          <a:p>
            <a:pPr lvl="0"/>
            <a:r>
              <a:rPr lang="en-US"/>
              <a:t>Speaker name</a:t>
            </a:r>
          </a:p>
        </p:txBody>
      </p:sp>
      <p:sp>
        <p:nvSpPr>
          <p:cNvPr id="8" name="Title 1"/>
          <p:cNvSpPr>
            <a:spLocks noGrp="1"/>
          </p:cNvSpPr>
          <p:nvPr>
            <p:ph type="title" hasCustomPrompt="1"/>
          </p:nvPr>
        </p:nvSpPr>
        <p:spPr bwMode="auto">
          <a:xfrm>
            <a:off x="269302" y="2077813"/>
            <a:ext cx="7171336" cy="1793104"/>
          </a:xfrm>
          <a:noFill/>
        </p:spPr>
        <p:txBody>
          <a:bodyPr vert="horz" wrap="square" lIns="146304" tIns="91440" rIns="146304" bIns="91440" rtlCol="0" anchor="t" anchorCtr="0">
            <a:noAutofit/>
          </a:bodyPr>
          <a:lstStyle>
            <a:lvl1pPr>
              <a:defRPr lang="en-US" b="0" i="0" spc="-98" dirty="0">
                <a:gradFill>
                  <a:gsLst>
                    <a:gs pos="100000">
                      <a:srgbClr val="FFFFFF"/>
                    </a:gs>
                    <a:gs pos="0">
                      <a:srgbClr val="FFFFFF"/>
                    </a:gs>
                  </a:gsLst>
                  <a:lin ang="5400000" scaled="0"/>
                </a:gradFill>
                <a:latin typeface="+mj-lt"/>
                <a:cs typeface="Segoe UI" panose="020B0502040204020203" pitchFamily="34" charset="0"/>
              </a:defRPr>
            </a:lvl1pPr>
          </a:lstStyle>
          <a:p>
            <a:pPr lvl="0"/>
            <a:r>
              <a:rPr lang="en-US"/>
              <a:t>Presentation title</a:t>
            </a:r>
          </a:p>
        </p:txBody>
      </p:sp>
      <p:pic>
        <p:nvPicPr>
          <p:cNvPr id="9"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2" y="470676"/>
            <a:ext cx="1423303" cy="30361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88538" y="2226611"/>
            <a:ext cx="4033912" cy="3301359"/>
          </a:xfrm>
          <a:prstGeom prst="rect">
            <a:avLst/>
          </a:prstGeom>
        </p:spPr>
      </p:pic>
    </p:spTree>
    <p:extLst>
      <p:ext uri="{BB962C8B-B14F-4D97-AF65-F5344CB8AC3E}">
        <p14:creationId xmlns:p14="http://schemas.microsoft.com/office/powerpoint/2010/main" val="2806082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Column, 4 Content Squares">
    <p:bg>
      <p:bgRef idx="1001">
        <a:schemeClr val="bg2"/>
      </p:bgRef>
    </p:bg>
    <p:spTree>
      <p:nvGrpSpPr>
        <p:cNvPr id="1" name=""/>
        <p:cNvGrpSpPr/>
        <p:nvPr/>
      </p:nvGrpSpPr>
      <p:grpSpPr>
        <a:xfrm>
          <a:off x="0" y="0"/>
          <a:ext cx="0" cy="0"/>
          <a:chOff x="0" y="0"/>
          <a:chExt cx="0" cy="0"/>
        </a:xfrm>
      </p:grpSpPr>
      <p:sp>
        <p:nvSpPr>
          <p:cNvPr id="5" name="Content Placeholder 4"/>
          <p:cNvSpPr>
            <a:spLocks noGrp="1"/>
          </p:cNvSpPr>
          <p:nvPr>
            <p:ph sz="quarter" idx="33" hasCustomPrompt="1"/>
          </p:nvPr>
        </p:nvSpPr>
        <p:spPr>
          <a:xfrm>
            <a:off x="6274974" y="289510"/>
            <a:ext cx="2778917" cy="3093104"/>
          </a:xfrm>
          <a:solidFill>
            <a:schemeClr val="accent6"/>
          </a:solidFill>
        </p:spPr>
        <p:txBody>
          <a:bodyPr lIns="182880" tIns="146304" rIns="182880" bIns="146304">
            <a:noAutofit/>
          </a:bodyPr>
          <a:lstStyle>
            <a:lvl1pPr marL="0" indent="0">
              <a:buNone/>
              <a:defRPr sz="2745" baseline="0">
                <a:gradFill>
                  <a:gsLst>
                    <a:gs pos="100000">
                      <a:schemeClr val="accent1"/>
                    </a:gs>
                    <a:gs pos="0">
                      <a:schemeClr val="accent1"/>
                    </a:gs>
                  </a:gsLst>
                  <a:lin ang="5400000" scaled="0"/>
                </a:gradFill>
              </a:defRPr>
            </a:lvl1pPr>
            <a:lvl2pPr marL="0" indent="0">
              <a:buNone/>
              <a:defRPr sz="1961">
                <a:gradFill>
                  <a:gsLst>
                    <a:gs pos="1250">
                      <a:srgbClr val="2F2F2F"/>
                    </a:gs>
                    <a:gs pos="100000">
                      <a:srgbClr val="2F2F2F"/>
                    </a:gs>
                  </a:gsLst>
                  <a:lin ang="5400000" scaled="0"/>
                </a:gradFill>
              </a:defRPr>
            </a:lvl2pPr>
            <a:lvl3pPr marL="171185" indent="-171185">
              <a:defRPr sz="1765">
                <a:gradFill>
                  <a:gsLst>
                    <a:gs pos="1250">
                      <a:srgbClr val="2F2F2F"/>
                    </a:gs>
                    <a:gs pos="100000">
                      <a:srgbClr val="2F2F2F"/>
                    </a:gs>
                  </a:gsLst>
                  <a:lin ang="5400000" scaled="0"/>
                </a:gradFill>
              </a:defRPr>
            </a:lvl3pPr>
            <a:lvl4pPr marL="336145" indent="-168072">
              <a:defRPr sz="1568">
                <a:gradFill>
                  <a:gsLst>
                    <a:gs pos="1250">
                      <a:srgbClr val="2F2F2F"/>
                    </a:gs>
                    <a:gs pos="100000">
                      <a:srgbClr val="2F2F2F"/>
                    </a:gs>
                  </a:gsLst>
                  <a:lin ang="5400000" scaled="0"/>
                </a:gradFill>
              </a:defRPr>
            </a:lvl4pPr>
            <a:lvl5pPr marL="507330" indent="-171185">
              <a:defRPr sz="1568">
                <a:gradFill>
                  <a:gsLst>
                    <a:gs pos="1250">
                      <a:srgbClr val="2F2F2F"/>
                    </a:gs>
                    <a:gs pos="100000">
                      <a:srgbClr val="2F2F2F"/>
                    </a:gs>
                  </a:gsLst>
                  <a:lin ang="5400000" scaled="0"/>
                </a:gradFill>
              </a:defRPr>
            </a:lvl5pPr>
          </a:lstStyle>
          <a:p>
            <a:pPr lvl="0"/>
            <a:r>
              <a:rPr lang="en-US"/>
              <a:t>Click to add text or graphic</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3" hasCustomPrompt="1"/>
          </p:nvPr>
        </p:nvSpPr>
        <p:spPr>
          <a:xfrm>
            <a:off x="268928" y="1904861"/>
            <a:ext cx="5647476" cy="3765518"/>
          </a:xfrm>
        </p:spPr>
        <p:txBody>
          <a:bodyPr lIns="182880" tIns="146304" rIns="182880" bIns="146304">
            <a:noAutofit/>
          </a:bodyPr>
          <a:lstStyle>
            <a:lvl1pPr marL="224097" indent="-224097">
              <a:defRPr sz="2745"/>
            </a:lvl1pPr>
            <a:lvl2pPr marL="448193" indent="-224097">
              <a:defRPr sz="1961"/>
            </a:lvl2pPr>
            <a:lvl3pPr marL="619378" indent="-171185">
              <a:defRPr sz="1765"/>
            </a:lvl3pPr>
            <a:lvl4pPr marL="784338" indent="-168072">
              <a:defRPr sz="1568"/>
            </a:lvl4pPr>
            <a:lvl5pPr marL="955523" indent="-171185">
              <a:defRPr sz="15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p:cNvSpPr>
            <a:spLocks noGrp="1"/>
          </p:cNvSpPr>
          <p:nvPr>
            <p:ph type="body" sz="quarter" idx="19"/>
          </p:nvPr>
        </p:nvSpPr>
        <p:spPr>
          <a:xfrm>
            <a:off x="268928" y="6081380"/>
            <a:ext cx="5647476" cy="485518"/>
          </a:xfrm>
        </p:spPr>
        <p:txBody>
          <a:bodyPr lIns="182880" tIns="146304" rIns="182880" bIns="146304" anchor="b" anchorCtr="0"/>
          <a:lstStyle>
            <a:lvl1pPr marL="0" indent="0">
              <a:spcBef>
                <a:spcPts val="0"/>
              </a:spcBef>
              <a:spcAft>
                <a:spcPts val="0"/>
              </a:spcAft>
              <a:buNone/>
              <a:defRPr sz="1372">
                <a:solidFill>
                  <a:schemeClr val="tx1"/>
                </a:solidFill>
                <a:latin typeface="+mn-lt"/>
                <a:cs typeface="Segoe UI"/>
              </a:defRPr>
            </a:lvl1pPr>
          </a:lstStyle>
          <a:p>
            <a:pPr lvl="0"/>
            <a:r>
              <a:rPr lang="en-US"/>
              <a:t>Edit Master text styles</a:t>
            </a:r>
          </a:p>
        </p:txBody>
      </p:sp>
      <p:sp>
        <p:nvSpPr>
          <p:cNvPr id="8" name="Content Placeholder 7"/>
          <p:cNvSpPr>
            <a:spLocks noGrp="1"/>
          </p:cNvSpPr>
          <p:nvPr>
            <p:ph sz="quarter" idx="35" hasCustomPrompt="1"/>
          </p:nvPr>
        </p:nvSpPr>
        <p:spPr>
          <a:xfrm>
            <a:off x="9143811" y="289510"/>
            <a:ext cx="2778917" cy="3093104"/>
          </a:xfrm>
          <a:solidFill>
            <a:schemeClr val="accent6"/>
          </a:solidFill>
        </p:spPr>
        <p:txBody>
          <a:bodyPr lIns="182880" tIns="146304" rIns="182880" bIns="146304">
            <a:noAutofit/>
          </a:bodyPr>
          <a:lstStyle>
            <a:lvl1pPr marL="0" indent="0">
              <a:buNone/>
              <a:defRPr sz="2745">
                <a:gradFill>
                  <a:gsLst>
                    <a:gs pos="100000">
                      <a:schemeClr val="accent1"/>
                    </a:gs>
                    <a:gs pos="0">
                      <a:schemeClr val="accent1"/>
                    </a:gs>
                  </a:gsLst>
                  <a:lin ang="5400000" scaled="0"/>
                </a:gradFill>
              </a:defRPr>
            </a:lvl1pPr>
            <a:lvl2pPr marL="0" indent="0">
              <a:buNone/>
              <a:defRPr sz="1961">
                <a:gradFill>
                  <a:gsLst>
                    <a:gs pos="1250">
                      <a:srgbClr val="2F2F2F"/>
                    </a:gs>
                    <a:gs pos="100000">
                      <a:srgbClr val="2F2F2F"/>
                    </a:gs>
                  </a:gsLst>
                  <a:lin ang="5400000" scaled="0"/>
                </a:gradFill>
              </a:defRPr>
            </a:lvl2pPr>
            <a:lvl3pPr marL="171185" indent="-171185">
              <a:defRPr sz="1765">
                <a:gradFill>
                  <a:gsLst>
                    <a:gs pos="1250">
                      <a:srgbClr val="2F2F2F"/>
                    </a:gs>
                    <a:gs pos="100000">
                      <a:srgbClr val="2F2F2F"/>
                    </a:gs>
                  </a:gsLst>
                  <a:lin ang="5400000" scaled="0"/>
                </a:gradFill>
              </a:defRPr>
            </a:lvl3pPr>
            <a:lvl4pPr marL="336145" indent="-168072">
              <a:defRPr sz="1568">
                <a:gradFill>
                  <a:gsLst>
                    <a:gs pos="1250">
                      <a:srgbClr val="2F2F2F"/>
                    </a:gs>
                    <a:gs pos="100000">
                      <a:srgbClr val="2F2F2F"/>
                    </a:gs>
                  </a:gsLst>
                  <a:lin ang="5400000" scaled="0"/>
                </a:gradFill>
              </a:defRPr>
            </a:lvl4pPr>
            <a:lvl5pPr marL="507330" indent="-171185">
              <a:defRPr sz="1568">
                <a:gradFill>
                  <a:gsLst>
                    <a:gs pos="1250">
                      <a:srgbClr val="2F2F2F"/>
                    </a:gs>
                    <a:gs pos="100000">
                      <a:srgbClr val="2F2F2F"/>
                    </a:gs>
                  </a:gsLst>
                  <a:lin ang="5400000" scaled="0"/>
                </a:gradFill>
              </a:defRPr>
            </a:lvl5pPr>
          </a:lstStyle>
          <a:p>
            <a:pPr lvl="0"/>
            <a:r>
              <a:rPr lang="en-US"/>
              <a:t>Click to add text or graphic</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36" hasCustomPrompt="1"/>
          </p:nvPr>
        </p:nvSpPr>
        <p:spPr>
          <a:xfrm>
            <a:off x="6274974" y="3473793"/>
            <a:ext cx="2778917" cy="3093104"/>
          </a:xfrm>
          <a:solidFill>
            <a:schemeClr val="accent6"/>
          </a:solidFill>
        </p:spPr>
        <p:txBody>
          <a:bodyPr lIns="182880" tIns="146304" rIns="182880" bIns="146304">
            <a:noAutofit/>
          </a:bodyPr>
          <a:lstStyle>
            <a:lvl1pPr marL="0" indent="0">
              <a:buNone/>
              <a:defRPr sz="2745">
                <a:gradFill>
                  <a:gsLst>
                    <a:gs pos="100000">
                      <a:schemeClr val="accent1"/>
                    </a:gs>
                    <a:gs pos="0">
                      <a:schemeClr val="accent1"/>
                    </a:gs>
                  </a:gsLst>
                  <a:lin ang="5400000" scaled="0"/>
                </a:gradFill>
              </a:defRPr>
            </a:lvl1pPr>
            <a:lvl2pPr marL="0" indent="0">
              <a:buNone/>
              <a:defRPr sz="1961">
                <a:gradFill>
                  <a:gsLst>
                    <a:gs pos="1250">
                      <a:srgbClr val="2F2F2F"/>
                    </a:gs>
                    <a:gs pos="100000">
                      <a:srgbClr val="2F2F2F"/>
                    </a:gs>
                  </a:gsLst>
                  <a:lin ang="5400000" scaled="0"/>
                </a:gradFill>
              </a:defRPr>
            </a:lvl2pPr>
            <a:lvl3pPr marL="171185" indent="-171185">
              <a:defRPr sz="1765">
                <a:gradFill>
                  <a:gsLst>
                    <a:gs pos="1250">
                      <a:srgbClr val="2F2F2F"/>
                    </a:gs>
                    <a:gs pos="100000">
                      <a:srgbClr val="2F2F2F"/>
                    </a:gs>
                  </a:gsLst>
                  <a:lin ang="5400000" scaled="0"/>
                </a:gradFill>
              </a:defRPr>
            </a:lvl3pPr>
            <a:lvl4pPr marL="336145" indent="-164960">
              <a:defRPr sz="1568">
                <a:gradFill>
                  <a:gsLst>
                    <a:gs pos="1250">
                      <a:srgbClr val="2F2F2F"/>
                    </a:gs>
                    <a:gs pos="100000">
                      <a:srgbClr val="2F2F2F"/>
                    </a:gs>
                  </a:gsLst>
                  <a:lin ang="5400000" scaled="0"/>
                </a:gradFill>
              </a:defRPr>
            </a:lvl4pPr>
            <a:lvl5pPr marL="507330" indent="-171185">
              <a:defRPr sz="1568">
                <a:gradFill>
                  <a:gsLst>
                    <a:gs pos="1250">
                      <a:srgbClr val="2F2F2F"/>
                    </a:gs>
                    <a:gs pos="100000">
                      <a:srgbClr val="2F2F2F"/>
                    </a:gs>
                  </a:gsLst>
                  <a:lin ang="5400000" scaled="0"/>
                </a:gradFill>
              </a:defRPr>
            </a:lvl5pPr>
          </a:lstStyle>
          <a:p>
            <a:pPr lvl="0"/>
            <a:r>
              <a:rPr lang="en-US"/>
              <a:t>Click to add text or graphic</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37" hasCustomPrompt="1"/>
          </p:nvPr>
        </p:nvSpPr>
        <p:spPr>
          <a:xfrm>
            <a:off x="9143811" y="3473793"/>
            <a:ext cx="2778917" cy="3093104"/>
          </a:xfrm>
          <a:solidFill>
            <a:schemeClr val="accent6"/>
          </a:solidFill>
        </p:spPr>
        <p:txBody>
          <a:bodyPr lIns="182880" tIns="146304" rIns="182880" bIns="146304">
            <a:noAutofit/>
          </a:bodyPr>
          <a:lstStyle>
            <a:lvl1pPr marL="0" indent="0">
              <a:buNone/>
              <a:defRPr sz="2745">
                <a:gradFill>
                  <a:gsLst>
                    <a:gs pos="100000">
                      <a:schemeClr val="accent1"/>
                    </a:gs>
                    <a:gs pos="0">
                      <a:schemeClr val="accent1"/>
                    </a:gs>
                  </a:gsLst>
                  <a:lin ang="5400000" scaled="0"/>
                </a:gradFill>
              </a:defRPr>
            </a:lvl1pPr>
            <a:lvl2pPr marL="0" indent="0">
              <a:buNone/>
              <a:defRPr sz="1961">
                <a:gradFill>
                  <a:gsLst>
                    <a:gs pos="1250">
                      <a:srgbClr val="2F2F2F"/>
                    </a:gs>
                    <a:gs pos="100000">
                      <a:srgbClr val="2F2F2F"/>
                    </a:gs>
                  </a:gsLst>
                  <a:lin ang="5400000" scaled="0"/>
                </a:gradFill>
              </a:defRPr>
            </a:lvl2pPr>
            <a:lvl3pPr marL="171185" indent="-171185">
              <a:defRPr sz="1765">
                <a:gradFill>
                  <a:gsLst>
                    <a:gs pos="1250">
                      <a:srgbClr val="2F2F2F"/>
                    </a:gs>
                    <a:gs pos="100000">
                      <a:srgbClr val="2F2F2F"/>
                    </a:gs>
                  </a:gsLst>
                  <a:lin ang="5400000" scaled="0"/>
                </a:gradFill>
              </a:defRPr>
            </a:lvl3pPr>
            <a:lvl4pPr marL="336145" indent="-164960">
              <a:defRPr sz="1568">
                <a:gradFill>
                  <a:gsLst>
                    <a:gs pos="1250">
                      <a:srgbClr val="2F2F2F"/>
                    </a:gs>
                    <a:gs pos="100000">
                      <a:srgbClr val="2F2F2F"/>
                    </a:gs>
                  </a:gsLst>
                  <a:lin ang="5400000" scaled="0"/>
                </a:gradFill>
              </a:defRPr>
            </a:lvl4pPr>
            <a:lvl5pPr marL="507330" indent="-171185">
              <a:defRPr sz="1568">
                <a:gradFill>
                  <a:gsLst>
                    <a:gs pos="1250">
                      <a:srgbClr val="2F2F2F"/>
                    </a:gs>
                    <a:gs pos="100000">
                      <a:srgbClr val="2F2F2F"/>
                    </a:gs>
                  </a:gsLst>
                  <a:lin ang="5400000" scaled="0"/>
                </a:gradFill>
              </a:defRPr>
            </a:lvl5pPr>
          </a:lstStyle>
          <a:p>
            <a:pPr lvl="0"/>
            <a:r>
              <a:rPr lang="en-US"/>
              <a:t>Click to add text or graphic</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269240" y="289509"/>
            <a:ext cx="5647476" cy="1613794"/>
          </a:xfrm>
        </p:spPr>
        <p:txBody>
          <a:bodyPr/>
          <a:lstStyle/>
          <a:p>
            <a:r>
              <a:rPr lang="en-US"/>
              <a:t>Click to edit Master title style</a:t>
            </a:r>
          </a:p>
        </p:txBody>
      </p:sp>
    </p:spTree>
    <p:extLst>
      <p:ext uri="{BB962C8B-B14F-4D97-AF65-F5344CB8AC3E}">
        <p14:creationId xmlns:p14="http://schemas.microsoft.com/office/powerpoint/2010/main" val="22988857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Column Pillar Callouts">
    <p:bg>
      <p:bgRef idx="1001">
        <a:schemeClr val="bg2"/>
      </p:bgRef>
    </p:bg>
    <p:spTree>
      <p:nvGrpSpPr>
        <p:cNvPr id="1" name=""/>
        <p:cNvGrpSpPr/>
        <p:nvPr/>
      </p:nvGrpSpPr>
      <p:grpSpPr>
        <a:xfrm>
          <a:off x="0" y="0"/>
          <a:ext cx="0" cy="0"/>
          <a:chOff x="0" y="0"/>
          <a:chExt cx="0" cy="0"/>
        </a:xfrm>
      </p:grpSpPr>
      <p:sp>
        <p:nvSpPr>
          <p:cNvPr id="15" name="Text Placeholder 4"/>
          <p:cNvSpPr>
            <a:spLocks noGrp="1"/>
          </p:cNvSpPr>
          <p:nvPr>
            <p:ph type="body" sz="quarter" idx="29" hasCustomPrompt="1"/>
          </p:nvPr>
        </p:nvSpPr>
        <p:spPr>
          <a:xfrm>
            <a:off x="269302" y="3428999"/>
            <a:ext cx="3764984" cy="2241380"/>
          </a:xfrm>
          <a:solidFill>
            <a:srgbClr val="FFFFFF"/>
          </a:solidFill>
        </p:spPr>
        <p:txBody>
          <a:bodyPr lIns="182880" tIns="146304" rIns="182880" bIns="146304" anchor="t" anchorCtr="0">
            <a:noAutofit/>
          </a:bodyPr>
          <a:lstStyle>
            <a:lvl1pPr marL="0" marR="0" indent="0" algn="l" defTabSz="457112" rtl="0" eaLnBrk="1" fontAlgn="auto" latinLnBrk="0" hangingPunct="1">
              <a:lnSpc>
                <a:spcPct val="90000"/>
              </a:lnSpc>
              <a:spcBef>
                <a:spcPts val="294"/>
              </a:spcBef>
              <a:spcAft>
                <a:spcPts val="0"/>
              </a:spcAft>
              <a:buClrTx/>
              <a:buSzTx/>
              <a:buFont typeface="Arial"/>
              <a:buNone/>
              <a:tabLst/>
              <a:defRPr sz="1961">
                <a:gradFill>
                  <a:gsLst>
                    <a:gs pos="100000">
                      <a:schemeClr val="tx1"/>
                    </a:gs>
                    <a:gs pos="0">
                      <a:schemeClr val="tx1"/>
                    </a:gs>
                  </a:gsLst>
                  <a:lin ang="5400000" scaled="0"/>
                </a:gradFill>
                <a:latin typeface="+mj-lt"/>
                <a:cs typeface="Segoe UI Bold"/>
              </a:defRPr>
            </a:lvl1pPr>
            <a:lvl2pPr marL="0" marR="0" indent="0" algn="l" defTabSz="457112" rtl="0" eaLnBrk="1" fontAlgn="auto" latinLnBrk="0" hangingPunct="1">
              <a:lnSpc>
                <a:spcPct val="90000"/>
              </a:lnSpc>
              <a:spcBef>
                <a:spcPts val="294"/>
              </a:spcBef>
              <a:spcAft>
                <a:spcPts val="0"/>
              </a:spcAft>
              <a:buClrTx/>
              <a:buSzTx/>
              <a:buFont typeface="Arial"/>
              <a:buNone/>
              <a:tabLst/>
              <a:defRPr sz="1765">
                <a:gradFill>
                  <a:gsLst>
                    <a:gs pos="100000">
                      <a:schemeClr val="tx1"/>
                    </a:gs>
                    <a:gs pos="0">
                      <a:schemeClr val="tx1"/>
                    </a:gs>
                  </a:gsLst>
                  <a:lin ang="5400000" scaled="0"/>
                </a:gradFill>
              </a:defRPr>
            </a:lvl2pPr>
            <a:lvl3pPr marL="228556" marR="0" indent="-228556" algn="l" defTabSz="457112" rtl="0" eaLnBrk="1" fontAlgn="auto" latinLnBrk="0" hangingPunct="1">
              <a:lnSpc>
                <a:spcPct val="90000"/>
              </a:lnSpc>
              <a:spcBef>
                <a:spcPts val="294"/>
              </a:spcBef>
              <a:spcAft>
                <a:spcPts val="0"/>
              </a:spcAft>
              <a:buClrTx/>
              <a:buSzTx/>
              <a:buFont typeface="Arial"/>
              <a:buChar char="•"/>
              <a:tabLst/>
              <a:defRPr sz="1568">
                <a:gradFill>
                  <a:gsLst>
                    <a:gs pos="100000">
                      <a:schemeClr val="tx1"/>
                    </a:gs>
                    <a:gs pos="0">
                      <a:schemeClr val="tx1"/>
                    </a:gs>
                  </a:gsLst>
                  <a:lin ang="5400000" scaled="0"/>
                </a:gradFill>
              </a:defRPr>
            </a:lvl3pPr>
            <a:lvl4pPr marL="457112"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chemeClr val="tx1"/>
                    </a:gs>
                    <a:gs pos="0">
                      <a:schemeClr val="tx1"/>
                    </a:gs>
                  </a:gsLst>
                  <a:lin ang="5400000" scaled="0"/>
                </a:gradFill>
              </a:defRPr>
            </a:lvl4pPr>
            <a:lvl5pPr marL="685668"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chemeClr val="tx1"/>
                    </a:gs>
                    <a:gs pos="0">
                      <a:schemeClr val="tx1"/>
                    </a:gs>
                  </a:gsLst>
                  <a:lin ang="5400000" scaled="0"/>
                </a:gradFill>
              </a:defRPr>
            </a:lvl5pPr>
            <a:lvl6pPr marL="914225"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6pPr>
            <a:lvl7pPr marL="1142781"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7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Text Placeholder 4"/>
          <p:cNvSpPr>
            <a:spLocks noGrp="1"/>
          </p:cNvSpPr>
          <p:nvPr>
            <p:ph type="body" sz="quarter" idx="30" hasCustomPrompt="1"/>
          </p:nvPr>
        </p:nvSpPr>
        <p:spPr>
          <a:xfrm>
            <a:off x="8160096" y="3428999"/>
            <a:ext cx="3764984" cy="2241380"/>
          </a:xfrm>
          <a:solidFill>
            <a:srgbClr val="FFFFFF"/>
          </a:solidFill>
        </p:spPr>
        <p:txBody>
          <a:bodyPr lIns="182880" tIns="146304" rIns="182880" bIns="146304" anchor="t" anchorCtr="0">
            <a:noAutofit/>
          </a:bodyPr>
          <a:lstStyle>
            <a:lvl1pPr marL="0" marR="0" indent="0" algn="l" defTabSz="457112" rtl="0" eaLnBrk="1" fontAlgn="auto" latinLnBrk="0" hangingPunct="1">
              <a:lnSpc>
                <a:spcPct val="90000"/>
              </a:lnSpc>
              <a:spcBef>
                <a:spcPts val="294"/>
              </a:spcBef>
              <a:spcAft>
                <a:spcPts val="0"/>
              </a:spcAft>
              <a:buClrTx/>
              <a:buSzTx/>
              <a:buFont typeface="Arial"/>
              <a:buNone/>
              <a:tabLst/>
              <a:defRPr sz="1961">
                <a:gradFill>
                  <a:gsLst>
                    <a:gs pos="100000">
                      <a:schemeClr val="tx1"/>
                    </a:gs>
                    <a:gs pos="0">
                      <a:schemeClr val="tx1"/>
                    </a:gs>
                  </a:gsLst>
                  <a:lin ang="5400000" scaled="0"/>
                </a:gradFill>
                <a:latin typeface="+mj-lt"/>
                <a:cs typeface="Segoe UI Bold"/>
              </a:defRPr>
            </a:lvl1pPr>
            <a:lvl2pPr marL="0" marR="0" indent="0" algn="l" defTabSz="457112" rtl="0" eaLnBrk="1" fontAlgn="auto" latinLnBrk="0" hangingPunct="1">
              <a:lnSpc>
                <a:spcPct val="90000"/>
              </a:lnSpc>
              <a:spcBef>
                <a:spcPts val="294"/>
              </a:spcBef>
              <a:spcAft>
                <a:spcPts val="0"/>
              </a:spcAft>
              <a:buClrTx/>
              <a:buSzTx/>
              <a:buFont typeface="Arial"/>
              <a:buNone/>
              <a:tabLst/>
              <a:defRPr sz="1765">
                <a:gradFill>
                  <a:gsLst>
                    <a:gs pos="100000">
                      <a:schemeClr val="tx1"/>
                    </a:gs>
                    <a:gs pos="0">
                      <a:schemeClr val="tx1"/>
                    </a:gs>
                  </a:gsLst>
                  <a:lin ang="5400000" scaled="0"/>
                </a:gradFill>
              </a:defRPr>
            </a:lvl2pPr>
            <a:lvl3pPr marL="228556" marR="0" indent="-228556" algn="l" defTabSz="457112" rtl="0" eaLnBrk="1" fontAlgn="auto" latinLnBrk="0" hangingPunct="1">
              <a:lnSpc>
                <a:spcPct val="90000"/>
              </a:lnSpc>
              <a:spcBef>
                <a:spcPts val="294"/>
              </a:spcBef>
              <a:spcAft>
                <a:spcPts val="0"/>
              </a:spcAft>
              <a:buClrTx/>
              <a:buSzTx/>
              <a:buFont typeface="Arial"/>
              <a:buChar char="•"/>
              <a:tabLst/>
              <a:defRPr sz="1568">
                <a:gradFill>
                  <a:gsLst>
                    <a:gs pos="100000">
                      <a:schemeClr val="tx1"/>
                    </a:gs>
                    <a:gs pos="0">
                      <a:schemeClr val="tx1"/>
                    </a:gs>
                  </a:gsLst>
                  <a:lin ang="5400000" scaled="0"/>
                </a:gradFill>
              </a:defRPr>
            </a:lvl3pPr>
            <a:lvl4pPr marL="457112"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chemeClr val="tx1"/>
                    </a:gs>
                    <a:gs pos="0">
                      <a:schemeClr val="tx1"/>
                    </a:gs>
                  </a:gsLst>
                  <a:lin ang="5400000" scaled="0"/>
                </a:gradFill>
              </a:defRPr>
            </a:lvl4pPr>
            <a:lvl5pPr marL="685668"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chemeClr val="tx1"/>
                    </a:gs>
                    <a:gs pos="0">
                      <a:schemeClr val="tx1"/>
                    </a:gs>
                  </a:gsLst>
                  <a:lin ang="5400000" scaled="0"/>
                </a:gradFill>
              </a:defRPr>
            </a:lvl5pPr>
            <a:lvl6pPr marL="914225"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6pPr>
            <a:lvl7pPr marL="1142781"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7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3" hasCustomPrompt="1"/>
          </p:nvPr>
        </p:nvSpPr>
        <p:spPr>
          <a:xfrm>
            <a:off x="269240" y="1187642"/>
            <a:ext cx="11653523" cy="1344828"/>
          </a:xfrm>
        </p:spPr>
        <p:txBody>
          <a:bodyPr lIns="146304" tIns="91440" rIns="146304" bIns="91440">
            <a:noAutofit/>
          </a:bodyPr>
          <a:lstStyle>
            <a:lvl1pPr marL="0" indent="0">
              <a:buNone/>
              <a:defRPr sz="3137"/>
            </a:lvl1pPr>
            <a:lvl2pPr marL="0" indent="0">
              <a:buNone/>
              <a:defRPr sz="2353"/>
            </a:lvl2pPr>
            <a:lvl3pPr marL="224097" indent="-224097">
              <a:defRPr sz="1961"/>
            </a:lvl3pPr>
            <a:lvl4pPr marL="448193" indent="-220984">
              <a:defRPr sz="1961"/>
            </a:lvl4pPr>
            <a:lvl5pPr marL="672290" indent="-224097">
              <a:defRPr sz="1961"/>
            </a:lvl5pPr>
          </a:lstStyle>
          <a:p>
            <a:pPr lvl="0"/>
            <a:r>
              <a:rPr lang="en-US"/>
              <a:t>Click to edit Master text styles</a:t>
            </a:r>
          </a:p>
          <a:p>
            <a:pPr lvl="1"/>
            <a:r>
              <a:rPr lang="en-US"/>
              <a:t>Second level</a:t>
            </a:r>
          </a:p>
          <a:p>
            <a:pPr lvl="2"/>
            <a:r>
              <a:rPr lang="en-US"/>
              <a:t>Third level</a:t>
            </a:r>
          </a:p>
        </p:txBody>
      </p:sp>
      <p:sp>
        <p:nvSpPr>
          <p:cNvPr id="19" name="Text Placeholder 4"/>
          <p:cNvSpPr>
            <a:spLocks noGrp="1"/>
          </p:cNvSpPr>
          <p:nvPr>
            <p:ph type="body" sz="quarter" idx="25" hasCustomPrompt="1"/>
          </p:nvPr>
        </p:nvSpPr>
        <p:spPr>
          <a:xfrm>
            <a:off x="4214700" y="3428999"/>
            <a:ext cx="3764984" cy="2241380"/>
          </a:xfrm>
          <a:solidFill>
            <a:srgbClr val="FFFFFF"/>
          </a:solidFill>
        </p:spPr>
        <p:txBody>
          <a:bodyPr lIns="182880" tIns="146304" rIns="182880" bIns="146304" anchor="t" anchorCtr="0">
            <a:noAutofit/>
          </a:bodyPr>
          <a:lstStyle>
            <a:lvl1pPr marL="0" marR="0" indent="0" algn="l" defTabSz="457112" rtl="0" eaLnBrk="1" fontAlgn="auto" latinLnBrk="0" hangingPunct="1">
              <a:lnSpc>
                <a:spcPct val="90000"/>
              </a:lnSpc>
              <a:spcBef>
                <a:spcPts val="294"/>
              </a:spcBef>
              <a:spcAft>
                <a:spcPts val="0"/>
              </a:spcAft>
              <a:buClrTx/>
              <a:buSzTx/>
              <a:buFont typeface="Arial"/>
              <a:buNone/>
              <a:tabLst/>
              <a:defRPr sz="1961">
                <a:gradFill>
                  <a:gsLst>
                    <a:gs pos="100000">
                      <a:schemeClr val="tx1"/>
                    </a:gs>
                    <a:gs pos="0">
                      <a:schemeClr val="tx1"/>
                    </a:gs>
                  </a:gsLst>
                  <a:lin ang="5400000" scaled="0"/>
                </a:gradFill>
                <a:latin typeface="+mj-lt"/>
                <a:cs typeface="Segoe UI Bold"/>
              </a:defRPr>
            </a:lvl1pPr>
            <a:lvl2pPr marL="0" marR="0" indent="0" algn="l" defTabSz="457112" rtl="0" eaLnBrk="1" fontAlgn="auto" latinLnBrk="0" hangingPunct="1">
              <a:lnSpc>
                <a:spcPct val="90000"/>
              </a:lnSpc>
              <a:spcBef>
                <a:spcPts val="294"/>
              </a:spcBef>
              <a:spcAft>
                <a:spcPts val="0"/>
              </a:spcAft>
              <a:buClrTx/>
              <a:buSzTx/>
              <a:buFont typeface="Arial"/>
              <a:buNone/>
              <a:tabLst/>
              <a:defRPr sz="1765">
                <a:gradFill>
                  <a:gsLst>
                    <a:gs pos="100000">
                      <a:schemeClr val="tx1"/>
                    </a:gs>
                    <a:gs pos="0">
                      <a:schemeClr val="tx1"/>
                    </a:gs>
                  </a:gsLst>
                  <a:lin ang="5400000" scaled="0"/>
                </a:gradFill>
              </a:defRPr>
            </a:lvl2pPr>
            <a:lvl3pPr marL="228556" marR="0" indent="-228556" algn="l" defTabSz="457112" rtl="0" eaLnBrk="1" fontAlgn="auto" latinLnBrk="0" hangingPunct="1">
              <a:lnSpc>
                <a:spcPct val="90000"/>
              </a:lnSpc>
              <a:spcBef>
                <a:spcPts val="294"/>
              </a:spcBef>
              <a:spcAft>
                <a:spcPts val="0"/>
              </a:spcAft>
              <a:buClrTx/>
              <a:buSzTx/>
              <a:buFont typeface="Arial"/>
              <a:buChar char="•"/>
              <a:tabLst/>
              <a:defRPr sz="1568">
                <a:gradFill>
                  <a:gsLst>
                    <a:gs pos="100000">
                      <a:schemeClr val="tx1"/>
                    </a:gs>
                    <a:gs pos="0">
                      <a:schemeClr val="tx1"/>
                    </a:gs>
                  </a:gsLst>
                  <a:lin ang="5400000" scaled="0"/>
                </a:gradFill>
              </a:defRPr>
            </a:lvl3pPr>
            <a:lvl4pPr marL="457112"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chemeClr val="tx1"/>
                    </a:gs>
                    <a:gs pos="0">
                      <a:schemeClr val="tx1"/>
                    </a:gs>
                  </a:gsLst>
                  <a:lin ang="5400000" scaled="0"/>
                </a:gradFill>
              </a:defRPr>
            </a:lvl4pPr>
            <a:lvl5pPr marL="685668" marR="0" indent="-228556" algn="l" defTabSz="457112" rtl="0" eaLnBrk="1" fontAlgn="auto" latinLnBrk="0" hangingPunct="1">
              <a:lnSpc>
                <a:spcPct val="90000"/>
              </a:lnSpc>
              <a:spcBef>
                <a:spcPts val="294"/>
              </a:spcBef>
              <a:spcAft>
                <a:spcPts val="0"/>
              </a:spcAft>
              <a:buClrTx/>
              <a:buSzTx/>
              <a:buFont typeface="Arial"/>
              <a:buChar char="•"/>
              <a:tabLst/>
              <a:defRPr sz="1372">
                <a:gradFill>
                  <a:gsLst>
                    <a:gs pos="100000">
                      <a:schemeClr val="tx1"/>
                    </a:gs>
                    <a:gs pos="0">
                      <a:schemeClr val="tx1"/>
                    </a:gs>
                  </a:gsLst>
                  <a:lin ang="5400000" scaled="0"/>
                </a:gradFill>
              </a:defRPr>
            </a:lvl5pPr>
            <a:lvl6pPr marL="914225"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6pPr>
            <a:lvl7pPr marL="1142781" marR="0" indent="-228556" algn="l" defTabSz="457112" rtl="0" eaLnBrk="1" fontAlgn="auto" latinLnBrk="0" hangingPunct="1">
              <a:lnSpc>
                <a:spcPct val="90000"/>
              </a:lnSpc>
              <a:spcBef>
                <a:spcPts val="294"/>
              </a:spcBef>
              <a:spcAft>
                <a:spcPts val="480"/>
              </a:spcAft>
              <a:buClrTx/>
              <a:buSzTx/>
              <a:buFont typeface="Arial"/>
              <a:buChar char="•"/>
              <a:tabLst/>
              <a:defRPr sz="1800">
                <a:solidFill>
                  <a:srgbClr val="FFFFFF"/>
                </a:solidFill>
              </a:defRPr>
            </a:lvl7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26" hasCustomPrompt="1"/>
          </p:nvPr>
        </p:nvSpPr>
        <p:spPr>
          <a:xfrm>
            <a:off x="269302" y="2711766"/>
            <a:ext cx="3764984" cy="717242"/>
          </a:xfrm>
          <a:solidFill>
            <a:schemeClr val="accent6"/>
          </a:solidFill>
        </p:spPr>
        <p:txBody>
          <a:bodyPr lIns="182880" tIns="146304" rIns="182880" bIns="146304" anchor="ctr" anchorCtr="0">
            <a:normAutofit/>
          </a:bodyPr>
          <a:lstStyle>
            <a:lvl1pPr marL="0" indent="0" algn="l">
              <a:lnSpc>
                <a:spcPct val="90000"/>
              </a:lnSpc>
              <a:spcBef>
                <a:spcPts val="0"/>
              </a:spcBef>
              <a:spcAft>
                <a:spcPts val="0"/>
              </a:spcAft>
              <a:buNone/>
              <a:defRPr sz="3137">
                <a:gradFill>
                  <a:gsLst>
                    <a:gs pos="100000">
                      <a:schemeClr val="accent1"/>
                    </a:gs>
                    <a:gs pos="0">
                      <a:schemeClr val="accent1"/>
                    </a:gs>
                  </a:gsLst>
                  <a:lin ang="5400000" scaled="0"/>
                </a:gradFill>
                <a:latin typeface="+mj-lt"/>
                <a:cs typeface="Segoe UI Bold"/>
              </a:defRPr>
            </a:lvl1pPr>
            <a:lvl2pPr marL="0" indent="0">
              <a:buNone/>
              <a:defRPr sz="4000">
                <a:solidFill>
                  <a:schemeClr val="bg1"/>
                </a:solidFill>
                <a:latin typeface="Segoe UI Light"/>
                <a:cs typeface="Segoe UI Bold"/>
              </a:defRPr>
            </a:lvl2pPr>
            <a:lvl3pPr>
              <a:defRPr>
                <a:solidFill>
                  <a:srgbClr val="FFFFFF"/>
                </a:solidFill>
                <a:latin typeface="Segoe UI Bold"/>
                <a:cs typeface="Segoe UI Bold"/>
              </a:defRPr>
            </a:lvl3pPr>
            <a:lvl4pPr>
              <a:defRPr>
                <a:solidFill>
                  <a:srgbClr val="FFFFFF"/>
                </a:solidFill>
                <a:latin typeface="Segoe UI Bold"/>
                <a:cs typeface="Segoe UI Bold"/>
              </a:defRPr>
            </a:lvl4pPr>
            <a:lvl5pPr>
              <a:defRPr>
                <a:solidFill>
                  <a:srgbClr val="FFFFFF"/>
                </a:solidFill>
                <a:latin typeface="Segoe UI Bold"/>
                <a:cs typeface="Segoe UI Bold"/>
              </a:defRPr>
            </a:lvl5pPr>
          </a:lstStyle>
          <a:p>
            <a:pPr lvl="0"/>
            <a:r>
              <a:rPr lang="en-US"/>
              <a:t>Pillar 1 heading</a:t>
            </a:r>
          </a:p>
        </p:txBody>
      </p:sp>
      <p:sp>
        <p:nvSpPr>
          <p:cNvPr id="13" name="Text Placeholder 10"/>
          <p:cNvSpPr>
            <a:spLocks noGrp="1"/>
          </p:cNvSpPr>
          <p:nvPr>
            <p:ph type="body" sz="quarter" idx="27" hasCustomPrompt="1"/>
          </p:nvPr>
        </p:nvSpPr>
        <p:spPr>
          <a:xfrm>
            <a:off x="4214699" y="2711766"/>
            <a:ext cx="3764984" cy="717242"/>
          </a:xfrm>
          <a:solidFill>
            <a:schemeClr val="accent6"/>
          </a:solidFill>
        </p:spPr>
        <p:txBody>
          <a:bodyPr lIns="182880" tIns="146304" rIns="182880" bIns="146304" anchor="ctr" anchorCtr="0">
            <a:normAutofit/>
          </a:bodyPr>
          <a:lstStyle>
            <a:lvl1pPr marL="0" indent="0" algn="l">
              <a:lnSpc>
                <a:spcPct val="90000"/>
              </a:lnSpc>
              <a:spcBef>
                <a:spcPts val="0"/>
              </a:spcBef>
              <a:spcAft>
                <a:spcPts val="0"/>
              </a:spcAft>
              <a:buNone/>
              <a:defRPr sz="3137">
                <a:gradFill>
                  <a:gsLst>
                    <a:gs pos="100000">
                      <a:schemeClr val="accent1"/>
                    </a:gs>
                    <a:gs pos="0">
                      <a:schemeClr val="accent1"/>
                    </a:gs>
                  </a:gsLst>
                  <a:lin ang="5400000" scaled="0"/>
                </a:gradFill>
                <a:latin typeface="+mj-lt"/>
                <a:cs typeface="Segoe UI Bold"/>
              </a:defRPr>
            </a:lvl1pPr>
            <a:lvl2pPr marL="0" indent="0">
              <a:buNone/>
              <a:defRPr sz="4000">
                <a:solidFill>
                  <a:schemeClr val="bg1"/>
                </a:solidFill>
                <a:latin typeface="Segoe UI Light"/>
                <a:cs typeface="Segoe UI Bold"/>
              </a:defRPr>
            </a:lvl2pPr>
            <a:lvl3pPr>
              <a:defRPr>
                <a:solidFill>
                  <a:srgbClr val="FFFFFF"/>
                </a:solidFill>
                <a:latin typeface="Segoe UI Bold"/>
                <a:cs typeface="Segoe UI Bold"/>
              </a:defRPr>
            </a:lvl3pPr>
            <a:lvl4pPr>
              <a:defRPr>
                <a:solidFill>
                  <a:srgbClr val="FFFFFF"/>
                </a:solidFill>
                <a:latin typeface="Segoe UI Bold"/>
                <a:cs typeface="Segoe UI Bold"/>
              </a:defRPr>
            </a:lvl4pPr>
            <a:lvl5pPr>
              <a:defRPr>
                <a:solidFill>
                  <a:srgbClr val="FFFFFF"/>
                </a:solidFill>
                <a:latin typeface="Segoe UI Bold"/>
                <a:cs typeface="Segoe UI Bold"/>
              </a:defRPr>
            </a:lvl5pPr>
          </a:lstStyle>
          <a:p>
            <a:pPr lvl="0"/>
            <a:r>
              <a:rPr lang="en-US"/>
              <a:t>Pillar 2 heading</a:t>
            </a:r>
          </a:p>
        </p:txBody>
      </p:sp>
      <p:sp>
        <p:nvSpPr>
          <p:cNvPr id="14" name="Text Placeholder 10"/>
          <p:cNvSpPr>
            <a:spLocks noGrp="1"/>
          </p:cNvSpPr>
          <p:nvPr>
            <p:ph type="body" sz="quarter" idx="28" hasCustomPrompt="1"/>
          </p:nvPr>
        </p:nvSpPr>
        <p:spPr>
          <a:xfrm>
            <a:off x="8160096" y="2711766"/>
            <a:ext cx="3764984" cy="717242"/>
          </a:xfrm>
          <a:solidFill>
            <a:schemeClr val="accent6"/>
          </a:solidFill>
        </p:spPr>
        <p:txBody>
          <a:bodyPr lIns="182880" tIns="146304" rIns="182880" bIns="146304" anchor="ctr" anchorCtr="0">
            <a:normAutofit/>
          </a:bodyPr>
          <a:lstStyle>
            <a:lvl1pPr marL="0" indent="0" algn="l">
              <a:lnSpc>
                <a:spcPct val="90000"/>
              </a:lnSpc>
              <a:spcBef>
                <a:spcPts val="0"/>
              </a:spcBef>
              <a:spcAft>
                <a:spcPts val="0"/>
              </a:spcAft>
              <a:buNone/>
              <a:defRPr sz="3137">
                <a:gradFill>
                  <a:gsLst>
                    <a:gs pos="100000">
                      <a:schemeClr val="accent1"/>
                    </a:gs>
                    <a:gs pos="0">
                      <a:schemeClr val="accent1"/>
                    </a:gs>
                  </a:gsLst>
                  <a:lin ang="5400000" scaled="0"/>
                </a:gradFill>
                <a:latin typeface="+mj-lt"/>
                <a:cs typeface="Segoe UI Bold"/>
              </a:defRPr>
            </a:lvl1pPr>
            <a:lvl2pPr marL="0" indent="0">
              <a:buNone/>
              <a:defRPr sz="4000">
                <a:solidFill>
                  <a:schemeClr val="bg1"/>
                </a:solidFill>
                <a:latin typeface="Segoe UI Light"/>
                <a:cs typeface="Segoe UI Bold"/>
              </a:defRPr>
            </a:lvl2pPr>
            <a:lvl3pPr>
              <a:defRPr>
                <a:solidFill>
                  <a:srgbClr val="FFFFFF"/>
                </a:solidFill>
                <a:latin typeface="Segoe UI Bold"/>
                <a:cs typeface="Segoe UI Bold"/>
              </a:defRPr>
            </a:lvl3pPr>
            <a:lvl4pPr>
              <a:defRPr>
                <a:solidFill>
                  <a:srgbClr val="FFFFFF"/>
                </a:solidFill>
                <a:latin typeface="Segoe UI Bold"/>
                <a:cs typeface="Segoe UI Bold"/>
              </a:defRPr>
            </a:lvl4pPr>
            <a:lvl5pPr>
              <a:defRPr>
                <a:solidFill>
                  <a:srgbClr val="FFFFFF"/>
                </a:solidFill>
                <a:latin typeface="Segoe UI Bold"/>
                <a:cs typeface="Segoe UI Bold"/>
              </a:defRPr>
            </a:lvl5pPr>
          </a:lstStyle>
          <a:p>
            <a:pPr lvl="0"/>
            <a:r>
              <a:rPr lang="en-US"/>
              <a:t>Pillar 3 heading</a:t>
            </a:r>
          </a:p>
        </p:txBody>
      </p:sp>
      <p:sp>
        <p:nvSpPr>
          <p:cNvPr id="22" name="Text Placeholder 4"/>
          <p:cNvSpPr>
            <a:spLocks noGrp="1"/>
          </p:cNvSpPr>
          <p:nvPr>
            <p:ph type="body" sz="quarter" idx="19"/>
          </p:nvPr>
        </p:nvSpPr>
        <p:spPr>
          <a:xfrm>
            <a:off x="268928" y="6081380"/>
            <a:ext cx="11653834" cy="485518"/>
          </a:xfrm>
        </p:spPr>
        <p:txBody>
          <a:bodyPr lIns="182880" tIns="146304" rIns="182880" bIns="146304" anchor="b" anchorCtr="0"/>
          <a:lstStyle>
            <a:lvl1pPr marL="0" indent="0">
              <a:spcBef>
                <a:spcPts val="0"/>
              </a:spcBef>
              <a:spcAft>
                <a:spcPts val="0"/>
              </a:spcAft>
              <a:buNone/>
              <a:defRPr sz="1372">
                <a:solidFill>
                  <a:schemeClr val="tx1"/>
                </a:solidFill>
                <a:latin typeface="+mn-lt"/>
                <a:cs typeface="Segoe UI"/>
              </a:defRPr>
            </a:lvl1pPr>
          </a:lstStyle>
          <a:p>
            <a:pPr lvl="0"/>
            <a:r>
              <a:rPr lang="en-US"/>
              <a:t>Edit Master text styles</a:t>
            </a:r>
          </a:p>
        </p:txBody>
      </p:sp>
      <p:sp>
        <p:nvSpPr>
          <p:cNvPr id="3" name="Title 2"/>
          <p:cNvSpPr>
            <a:spLocks noGrp="1"/>
          </p:cNvSpPr>
          <p:nvPr>
            <p:ph type="title"/>
          </p:nvPr>
        </p:nvSpPr>
        <p:spPr>
          <a:xfrm>
            <a:off x="269240" y="289511"/>
            <a:ext cx="11655840" cy="899665"/>
          </a:xfrm>
        </p:spPr>
        <p:txBody>
          <a:bodyPr/>
          <a:lstStyle/>
          <a:p>
            <a:r>
              <a:rPr lang="en-US"/>
              <a:t>Click to edit Master title style</a:t>
            </a:r>
          </a:p>
        </p:txBody>
      </p:sp>
    </p:spTree>
    <p:extLst>
      <p:ext uri="{BB962C8B-B14F-4D97-AF65-F5344CB8AC3E}">
        <p14:creationId xmlns:p14="http://schemas.microsoft.com/office/powerpoint/2010/main" val="193180048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verlay Image Quotation, Accent 1">
    <p:bg>
      <p:bgPr>
        <a:solidFill>
          <a:schemeClr val="accent1"/>
        </a:solidFill>
        <a:effectLst/>
      </p:bgPr>
    </p:bg>
    <p:spTree>
      <p:nvGrpSpPr>
        <p:cNvPr id="1" name=""/>
        <p:cNvGrpSpPr/>
        <p:nvPr/>
      </p:nvGrpSpPr>
      <p:grpSpPr>
        <a:xfrm>
          <a:off x="0" y="0"/>
          <a:ext cx="0" cy="0"/>
          <a:chOff x="0" y="0"/>
          <a:chExt cx="0" cy="0"/>
        </a:xfrm>
      </p:grpSpPr>
      <p:sp>
        <p:nvSpPr>
          <p:cNvPr id="15" name="Text Placeholder 10"/>
          <p:cNvSpPr>
            <a:spLocks noGrp="1"/>
          </p:cNvSpPr>
          <p:nvPr>
            <p:ph type="body" sz="quarter" idx="13" hasCustomPrompt="1"/>
          </p:nvPr>
        </p:nvSpPr>
        <p:spPr>
          <a:xfrm>
            <a:off x="623" y="-623"/>
            <a:ext cx="12191377" cy="6858623"/>
          </a:xfrm>
          <a:noFill/>
        </p:spPr>
        <p:txBody>
          <a:bodyPr lIns="640080" tIns="1828800" rIns="640080" bIns="914400" anchor="b" anchorCtr="0">
            <a:noAutofit/>
          </a:bodyPr>
          <a:lstStyle>
            <a:lvl1pPr marL="278565" indent="-278565">
              <a:spcAft>
                <a:spcPts val="1600"/>
              </a:spcAft>
              <a:buNone/>
              <a:defRPr sz="5882" b="0">
                <a:solidFill>
                  <a:srgbClr val="FFFFFF"/>
                </a:solidFill>
                <a:latin typeface="+mn-lt"/>
                <a:cs typeface="Segoe UI Bold"/>
              </a:defRPr>
            </a:lvl1pPr>
            <a:lvl2pPr marL="504217" indent="-225653">
              <a:buFont typeface="Segoe UI Semibold" panose="020B0702040204020203" pitchFamily="34" charset="0"/>
              <a:buChar char="—"/>
              <a:defRPr sz="1961" baseline="0">
                <a:solidFill>
                  <a:srgbClr val="FFFFFF"/>
                </a:solidFill>
                <a:latin typeface="+mj-lt"/>
                <a:cs typeface="Segoe UI Bold"/>
              </a:defRPr>
            </a:lvl2pPr>
            <a:lvl3pPr>
              <a:defRPr>
                <a:solidFill>
                  <a:srgbClr val="FFFFFF"/>
                </a:solidFill>
                <a:latin typeface="Segoe UI Bold"/>
                <a:cs typeface="Segoe UI Bold"/>
              </a:defRPr>
            </a:lvl3pPr>
            <a:lvl4pPr>
              <a:defRPr>
                <a:solidFill>
                  <a:srgbClr val="FFFFFF"/>
                </a:solidFill>
                <a:latin typeface="Segoe UI Bold"/>
                <a:cs typeface="Segoe UI Bold"/>
              </a:defRPr>
            </a:lvl4pPr>
            <a:lvl5pPr>
              <a:defRPr>
                <a:solidFill>
                  <a:srgbClr val="FFFFFF"/>
                </a:solidFill>
                <a:latin typeface="Segoe UI Bold"/>
                <a:cs typeface="Segoe UI Bold"/>
              </a:defRPr>
            </a:lvl5pPr>
          </a:lstStyle>
          <a:p>
            <a:pPr lvl="0"/>
            <a:r>
              <a:rPr lang="en-US"/>
              <a:t>“Click to edit Master text styles</a:t>
            </a:r>
          </a:p>
          <a:p>
            <a:pPr lvl="1"/>
            <a:r>
              <a:rPr lang="en-US"/>
              <a:t>Level 2</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4177677"/>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lay Image Quotation, Accent 2">
    <p:bg>
      <p:bgPr>
        <a:solidFill>
          <a:schemeClr val="accent2"/>
        </a:solidFill>
        <a:effectLst/>
      </p:bgPr>
    </p:bg>
    <p:spTree>
      <p:nvGrpSpPr>
        <p:cNvPr id="1" name=""/>
        <p:cNvGrpSpPr/>
        <p:nvPr/>
      </p:nvGrpSpPr>
      <p:grpSpPr>
        <a:xfrm>
          <a:off x="0" y="0"/>
          <a:ext cx="0" cy="0"/>
          <a:chOff x="0" y="0"/>
          <a:chExt cx="0" cy="0"/>
        </a:xfrm>
      </p:grpSpPr>
      <p:sp>
        <p:nvSpPr>
          <p:cNvPr id="15" name="Text Placeholder 10"/>
          <p:cNvSpPr>
            <a:spLocks noGrp="1"/>
          </p:cNvSpPr>
          <p:nvPr>
            <p:ph type="body" sz="quarter" idx="13" hasCustomPrompt="1"/>
          </p:nvPr>
        </p:nvSpPr>
        <p:spPr>
          <a:xfrm>
            <a:off x="623" y="-623"/>
            <a:ext cx="12191377" cy="6858623"/>
          </a:xfrm>
          <a:noFill/>
        </p:spPr>
        <p:txBody>
          <a:bodyPr lIns="640080" tIns="1828800" rIns="640080" bIns="914400" anchor="b" anchorCtr="0">
            <a:noAutofit/>
          </a:bodyPr>
          <a:lstStyle>
            <a:lvl1pPr marL="278565" indent="-278565">
              <a:spcAft>
                <a:spcPts val="1600"/>
              </a:spcAft>
              <a:buNone/>
              <a:defRPr sz="5882" b="0">
                <a:solidFill>
                  <a:srgbClr val="FFFFFF"/>
                </a:solidFill>
                <a:latin typeface="+mn-lt"/>
                <a:cs typeface="Segoe UI Bold"/>
              </a:defRPr>
            </a:lvl1pPr>
            <a:lvl2pPr marL="504217" indent="-225653">
              <a:buFont typeface="Segoe UI Semibold" panose="020B0702040204020203" pitchFamily="34" charset="0"/>
              <a:buChar char="—"/>
              <a:defRPr sz="1961" baseline="0">
                <a:solidFill>
                  <a:srgbClr val="FFFFFF"/>
                </a:solidFill>
                <a:latin typeface="+mj-lt"/>
                <a:cs typeface="Segoe UI Bold"/>
              </a:defRPr>
            </a:lvl2pPr>
            <a:lvl3pPr>
              <a:defRPr>
                <a:solidFill>
                  <a:srgbClr val="FFFFFF"/>
                </a:solidFill>
                <a:latin typeface="Segoe UI Bold"/>
                <a:cs typeface="Segoe UI Bold"/>
              </a:defRPr>
            </a:lvl3pPr>
            <a:lvl4pPr>
              <a:defRPr>
                <a:solidFill>
                  <a:srgbClr val="FFFFFF"/>
                </a:solidFill>
                <a:latin typeface="Segoe UI Bold"/>
                <a:cs typeface="Segoe UI Bold"/>
              </a:defRPr>
            </a:lvl4pPr>
            <a:lvl5pPr>
              <a:defRPr>
                <a:solidFill>
                  <a:srgbClr val="FFFFFF"/>
                </a:solidFill>
                <a:latin typeface="Segoe UI Bold"/>
                <a:cs typeface="Segoe UI Bold"/>
              </a:defRPr>
            </a:lvl5pPr>
          </a:lstStyle>
          <a:p>
            <a:pPr lvl="0"/>
            <a:r>
              <a:rPr lang="en-US"/>
              <a:t>“Click to edit Master text styles</a:t>
            </a:r>
          </a:p>
          <a:p>
            <a:pPr lvl="1"/>
            <a:r>
              <a:rPr lang="en-US"/>
              <a:t>Level 2</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509364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verlay Image Quotation, Accent 3">
    <p:bg>
      <p:bgPr>
        <a:solidFill>
          <a:schemeClr val="accent3"/>
        </a:solidFill>
        <a:effectLst/>
      </p:bgPr>
    </p:bg>
    <p:spTree>
      <p:nvGrpSpPr>
        <p:cNvPr id="1" name=""/>
        <p:cNvGrpSpPr/>
        <p:nvPr/>
      </p:nvGrpSpPr>
      <p:grpSpPr>
        <a:xfrm>
          <a:off x="0" y="0"/>
          <a:ext cx="0" cy="0"/>
          <a:chOff x="0" y="0"/>
          <a:chExt cx="0" cy="0"/>
        </a:xfrm>
      </p:grpSpPr>
      <p:sp>
        <p:nvSpPr>
          <p:cNvPr id="15" name="Text Placeholder 10"/>
          <p:cNvSpPr>
            <a:spLocks noGrp="1"/>
          </p:cNvSpPr>
          <p:nvPr>
            <p:ph type="body" sz="quarter" idx="13" hasCustomPrompt="1"/>
          </p:nvPr>
        </p:nvSpPr>
        <p:spPr>
          <a:xfrm>
            <a:off x="623" y="-623"/>
            <a:ext cx="12191377" cy="6858623"/>
          </a:xfrm>
          <a:noFill/>
        </p:spPr>
        <p:txBody>
          <a:bodyPr lIns="640080" tIns="1828800" rIns="640080" bIns="914400" anchor="b" anchorCtr="0">
            <a:noAutofit/>
          </a:bodyPr>
          <a:lstStyle>
            <a:lvl1pPr marL="278565" indent="-278565">
              <a:spcAft>
                <a:spcPts val="1600"/>
              </a:spcAft>
              <a:buNone/>
              <a:defRPr sz="5882" b="0">
                <a:solidFill>
                  <a:srgbClr val="FFFFFF"/>
                </a:solidFill>
                <a:latin typeface="+mn-lt"/>
                <a:cs typeface="Segoe UI Bold"/>
              </a:defRPr>
            </a:lvl1pPr>
            <a:lvl2pPr marL="504217" indent="-225653">
              <a:buFont typeface="Segoe UI Semibold" panose="020B0702040204020203" pitchFamily="34" charset="0"/>
              <a:buChar char="—"/>
              <a:defRPr sz="1961" baseline="0">
                <a:solidFill>
                  <a:srgbClr val="FFFFFF"/>
                </a:solidFill>
                <a:latin typeface="+mj-lt"/>
                <a:cs typeface="Segoe UI Bold"/>
              </a:defRPr>
            </a:lvl2pPr>
            <a:lvl3pPr>
              <a:defRPr>
                <a:solidFill>
                  <a:srgbClr val="FFFFFF"/>
                </a:solidFill>
                <a:latin typeface="Segoe UI Bold"/>
                <a:cs typeface="Segoe UI Bold"/>
              </a:defRPr>
            </a:lvl3pPr>
            <a:lvl4pPr>
              <a:defRPr>
                <a:solidFill>
                  <a:srgbClr val="FFFFFF"/>
                </a:solidFill>
                <a:latin typeface="Segoe UI Bold"/>
                <a:cs typeface="Segoe UI Bold"/>
              </a:defRPr>
            </a:lvl4pPr>
            <a:lvl5pPr>
              <a:defRPr>
                <a:solidFill>
                  <a:srgbClr val="FFFFFF"/>
                </a:solidFill>
                <a:latin typeface="Segoe UI Bold"/>
                <a:cs typeface="Segoe UI Bold"/>
              </a:defRPr>
            </a:lvl5pPr>
          </a:lstStyle>
          <a:p>
            <a:pPr lvl="0"/>
            <a:r>
              <a:rPr lang="en-US"/>
              <a:t>“Click to edit Master text styles</a:t>
            </a:r>
          </a:p>
          <a:p>
            <a:pPr lvl="1"/>
            <a:r>
              <a:rPr lang="en-US"/>
              <a:t>Level 2</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672118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277803"/>
          </a:xfrm>
          <a:prstGeom prst="rect">
            <a:avLst/>
          </a:prstGeom>
        </p:spPr>
        <p:txBody>
          <a:bodyPr/>
          <a:lstStyle>
            <a:lvl1pPr marL="337702" indent="-337702">
              <a:buClr>
                <a:schemeClr val="tx1"/>
              </a:buClr>
              <a:buSzPct val="90000"/>
              <a:buFont typeface="Arial" pitchFamily="34" charset="0"/>
              <a:buChar char="•"/>
              <a:defRPr sz="3529">
                <a:gradFill>
                  <a:gsLst>
                    <a:gs pos="1250">
                      <a:schemeClr val="tx1"/>
                    </a:gs>
                    <a:gs pos="100000">
                      <a:schemeClr val="tx1"/>
                    </a:gs>
                  </a:gsLst>
                  <a:lin ang="5400000" scaled="0"/>
                </a:gradFill>
                <a:latin typeface="+mj-lt"/>
                <a:ea typeface="Segoe UI" pitchFamily="34" charset="0"/>
                <a:cs typeface="Segoe UI" pitchFamily="34" charset="0"/>
              </a:defRPr>
            </a:lvl1pPr>
            <a:lvl2pPr marL="560241" indent="-222541">
              <a:buClr>
                <a:schemeClr val="tx1"/>
              </a:buClr>
              <a:buSzPct val="90000"/>
              <a:buFont typeface="Arial" pitchFamily="34" charset="0"/>
              <a:buChar char="•"/>
              <a:defRPr sz="2745">
                <a:gradFill>
                  <a:gsLst>
                    <a:gs pos="1250">
                      <a:schemeClr val="tx1"/>
                    </a:gs>
                    <a:gs pos="100000">
                      <a:schemeClr val="tx1"/>
                    </a:gs>
                  </a:gsLst>
                  <a:lin ang="5400000" scaled="0"/>
                </a:gradFill>
                <a:latin typeface="+mn-lt"/>
                <a:ea typeface="Segoe UI" pitchFamily="34" charset="0"/>
                <a:cs typeface="Segoe UI" pitchFamily="34" charset="0"/>
              </a:defRPr>
            </a:lvl2pPr>
            <a:lvl3pPr marL="785895" indent="-225653">
              <a:buClr>
                <a:schemeClr val="tx1"/>
              </a:buClr>
              <a:buSzPct val="90000"/>
              <a:buFont typeface="Arial" pitchFamily="34" charset="0"/>
              <a:buChar char="•"/>
              <a:defRPr sz="2353">
                <a:gradFill>
                  <a:gsLst>
                    <a:gs pos="1250">
                      <a:schemeClr val="tx1"/>
                    </a:gs>
                    <a:gs pos="100000">
                      <a:schemeClr val="tx1"/>
                    </a:gs>
                  </a:gsLst>
                  <a:lin ang="5400000" scaled="0"/>
                </a:gradFill>
                <a:latin typeface="+mn-lt"/>
                <a:ea typeface="Segoe UI" pitchFamily="34" charset="0"/>
                <a:cs typeface="Segoe UI" pitchFamily="34" charset="0"/>
              </a:defRPr>
            </a:lvl3pPr>
            <a:lvl4pPr marL="1006879" indent="-220984">
              <a:buClr>
                <a:schemeClr val="tx1"/>
              </a:buClr>
              <a:buSzPct val="90000"/>
              <a:buFont typeface="Arial" pitchFamily="34" charset="0"/>
              <a:buChar char="•"/>
              <a:defRPr sz="1961">
                <a:gradFill>
                  <a:gsLst>
                    <a:gs pos="1250">
                      <a:schemeClr val="tx1"/>
                    </a:gs>
                    <a:gs pos="100000">
                      <a:schemeClr val="tx1"/>
                    </a:gs>
                  </a:gsLst>
                  <a:lin ang="5400000" scaled="0"/>
                </a:gradFill>
                <a:latin typeface="+mn-lt"/>
                <a:ea typeface="Segoe UI" pitchFamily="34" charset="0"/>
                <a:cs typeface="Segoe UI" pitchFamily="34" charset="0"/>
              </a:defRPr>
            </a:lvl4pPr>
            <a:lvl5pPr marL="1234088" indent="-227209">
              <a:buClr>
                <a:schemeClr val="tx1"/>
              </a:buClr>
              <a:buSzPct val="90000"/>
              <a:buFont typeface="Arial" pitchFamily="34" charset="0"/>
              <a:buChar char="•"/>
              <a:defRPr sz="1765">
                <a:gradFill>
                  <a:gsLst>
                    <a:gs pos="1250">
                      <a:schemeClr val="tx1"/>
                    </a:gs>
                    <a:gs pos="100000">
                      <a:schemeClr val="tx1"/>
                    </a:gs>
                  </a:gsLst>
                  <a:lin ang="5400000" scaled="0"/>
                </a:gradFill>
                <a:latin typeface="+mn-lt"/>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55222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42699256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 Closing logo slide Light">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2" y="470676"/>
            <a:ext cx="1423303" cy="303611"/>
          </a:xfrm>
          <a:prstGeom prst="rect">
            <a:avLst/>
          </a:prstGeom>
        </p:spPr>
      </p:pic>
    </p:spTree>
    <p:extLst>
      <p:ext uri="{BB962C8B-B14F-4D97-AF65-F5344CB8AC3E}">
        <p14:creationId xmlns:p14="http://schemas.microsoft.com/office/powerpoint/2010/main" val="38812572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Dark">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9180009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MASTER - 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588266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69301" y="3878574"/>
            <a:ext cx="7171337" cy="1792326"/>
          </a:xfrm>
          <a:prstGeom prst="rect">
            <a:avLst/>
          </a:prstGeom>
          <a:noFill/>
        </p:spPr>
        <p:txBody>
          <a:bodyPr lIns="164592" tIns="109728" rIns="164592" bIns="109728">
            <a:noAutofit/>
          </a:bodyPr>
          <a:lstStyle>
            <a:lvl1pPr marL="0" indent="0">
              <a:spcBef>
                <a:spcPts val="0"/>
              </a:spcBef>
              <a:buNone/>
              <a:defRPr sz="3137" b="0" i="0" spc="0" baseline="0">
                <a:gradFill>
                  <a:gsLst>
                    <a:gs pos="100000">
                      <a:schemeClr val="tx1"/>
                    </a:gs>
                    <a:gs pos="0">
                      <a:schemeClr val="tx1"/>
                    </a:gs>
                  </a:gsLst>
                  <a:lin ang="5400000" scaled="0"/>
                </a:gradFill>
                <a:latin typeface="+mn-lt"/>
                <a:cs typeface="Segoe UI Semibold" panose="020B0702040204020203" pitchFamily="34" charset="0"/>
              </a:defRPr>
            </a:lvl1pPr>
          </a:lstStyle>
          <a:p>
            <a:pPr lvl="0"/>
            <a:r>
              <a:rPr lang="en-US"/>
              <a:t>Speaker name</a:t>
            </a:r>
          </a:p>
        </p:txBody>
      </p:sp>
      <p:sp>
        <p:nvSpPr>
          <p:cNvPr id="8" name="Title 1"/>
          <p:cNvSpPr>
            <a:spLocks noGrp="1"/>
          </p:cNvSpPr>
          <p:nvPr>
            <p:ph type="title" hasCustomPrompt="1"/>
          </p:nvPr>
        </p:nvSpPr>
        <p:spPr bwMode="auto">
          <a:xfrm>
            <a:off x="269302" y="2077813"/>
            <a:ext cx="7171336" cy="1793104"/>
          </a:xfrm>
          <a:noFill/>
        </p:spPr>
        <p:txBody>
          <a:bodyPr vert="horz" wrap="square" lIns="146304" tIns="91440" rIns="146304" bIns="91440" rtlCol="0" anchor="t" anchorCtr="0">
            <a:noAutofit/>
          </a:bodyPr>
          <a:lstStyle>
            <a:lvl1pPr>
              <a:defRPr lang="en-US" b="0" i="0" spc="-98" dirty="0">
                <a:gradFill>
                  <a:gsLst>
                    <a:gs pos="100000">
                      <a:schemeClr val="tx1"/>
                    </a:gs>
                    <a:gs pos="0">
                      <a:schemeClr val="tx1"/>
                    </a:gs>
                  </a:gsLst>
                  <a:lin ang="5400000" scaled="0"/>
                </a:gradFill>
                <a:latin typeface="+mj-lt"/>
                <a:cs typeface="Segoe UI" panose="020B0502040204020203" pitchFamily="34" charset="0"/>
              </a:defRPr>
            </a:lvl1pPr>
          </a:lstStyle>
          <a:p>
            <a:pPr lvl="0"/>
            <a:r>
              <a:rPr lang="en-US"/>
              <a:t>Presentation title</a:t>
            </a:r>
          </a:p>
        </p:txBody>
      </p:sp>
      <p:pic>
        <p:nvPicPr>
          <p:cNvPr id="9"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2" y="470676"/>
            <a:ext cx="1423303" cy="30361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88538" y="2226611"/>
            <a:ext cx="4033912" cy="3301359"/>
          </a:xfrm>
          <a:prstGeom prst="rect">
            <a:avLst/>
          </a:prstGeom>
        </p:spPr>
      </p:pic>
    </p:spTree>
    <p:extLst>
      <p:ext uri="{BB962C8B-B14F-4D97-AF65-F5344CB8AC3E}">
        <p14:creationId xmlns:p14="http://schemas.microsoft.com/office/powerpoint/2010/main" val="2597277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2F31-280D-94C2-5BD7-CAE9617A6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B84911-6498-5171-DE88-9847A64B9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A99EEF-9114-A009-5ECF-D5FEEFCA6E34}"/>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5" name="Footer Placeholder 4">
            <a:extLst>
              <a:ext uri="{FF2B5EF4-FFF2-40B4-BE49-F238E27FC236}">
                <a16:creationId xmlns:a16="http://schemas.microsoft.com/office/drawing/2014/main" id="{41C5FE81-B3A2-65F5-73CD-0AD61446E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1C0E99-72DF-8A5B-8211-D137D2CCCEAF}"/>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2345978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A54A-FDFD-AEB7-ED8B-A2BFD130B9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40E78-ACDE-917F-E4EF-16D7A0FD7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AFA271-3371-5E20-FD08-C41BCCD2729C}"/>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5" name="Footer Placeholder 4">
            <a:extLst>
              <a:ext uri="{FF2B5EF4-FFF2-40B4-BE49-F238E27FC236}">
                <a16:creationId xmlns:a16="http://schemas.microsoft.com/office/drawing/2014/main" id="{05BF6AED-74B2-02C6-B57B-DFA152C1D3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BA86F-B5EB-147E-3C0A-2D1D80C81C89}"/>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1459858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9906-90BD-0650-019C-A3D654624D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8D2AC-6D53-6544-B50E-655184C86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B3546-F160-6E03-52A4-6920E3AEDBED}"/>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5" name="Footer Placeholder 4">
            <a:extLst>
              <a:ext uri="{FF2B5EF4-FFF2-40B4-BE49-F238E27FC236}">
                <a16:creationId xmlns:a16="http://schemas.microsoft.com/office/drawing/2014/main" id="{91F1EA2A-AA58-1288-3E92-F07A2CCF97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C83DCC-AE56-4E74-D07E-516D0A5EE921}"/>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2519720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4A41-7DB0-5F06-040E-FBA847BA7C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FE70B5-F23C-561B-CCA9-4A51EE42AA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57ECC0-B867-F0FD-38ED-864327159F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48AB07-2A2F-D398-C2A0-E72C2D82401C}"/>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6" name="Footer Placeholder 5">
            <a:extLst>
              <a:ext uri="{FF2B5EF4-FFF2-40B4-BE49-F238E27FC236}">
                <a16:creationId xmlns:a16="http://schemas.microsoft.com/office/drawing/2014/main" id="{F2C625EC-92C8-152A-9725-1EA385FFA0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8A5046-ED02-04AD-44B0-80130A9DFD5A}"/>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2454859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EFC7-2C39-B5CA-8FD3-A7AC30FDCB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19D032-9366-B17A-E792-D3D5DA3BB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D0DE4C-FE88-D59B-D3EF-A6C6EAB675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90AB0-8037-C3C2-22AE-CFD74B9C2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7075C4-AC08-D1FA-64E8-8714BC62C6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BC83D1-759A-4A66-54DA-41E54C45ED48}"/>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8" name="Footer Placeholder 7">
            <a:extLst>
              <a:ext uri="{FF2B5EF4-FFF2-40B4-BE49-F238E27FC236}">
                <a16:creationId xmlns:a16="http://schemas.microsoft.com/office/drawing/2014/main" id="{EA9DF474-C269-EAA6-8C45-D27310EC68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7BD791-F825-9C07-B434-DCC71F309A86}"/>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13014094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7149-8E45-E37D-2BD9-46B8C6E13A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094510-33A8-23C2-5B2F-177B6FF37DF5}"/>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4" name="Footer Placeholder 3">
            <a:extLst>
              <a:ext uri="{FF2B5EF4-FFF2-40B4-BE49-F238E27FC236}">
                <a16:creationId xmlns:a16="http://schemas.microsoft.com/office/drawing/2014/main" id="{34C02E52-9571-8AD5-6A22-647D92C605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802B04-DEE7-7F22-88DF-3AEC3DC1B115}"/>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3480150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5D941B-BE59-08AD-55D2-30E12CFE300D}"/>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3" name="Footer Placeholder 2">
            <a:extLst>
              <a:ext uri="{FF2B5EF4-FFF2-40B4-BE49-F238E27FC236}">
                <a16:creationId xmlns:a16="http://schemas.microsoft.com/office/drawing/2014/main" id="{9B6AB000-B924-60F2-B8D0-F10710ACCB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07BBF0-8224-7682-AC62-653141234F81}"/>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20911935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AC997-4551-FBCE-A648-17E95C5FC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D5F77E-01D5-9441-4FB3-A2A6C3D6C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B7A82F-4166-E029-387F-5A297EEAE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F2067-B8BB-FE3B-EA98-70B02AFF9CED}"/>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6" name="Footer Placeholder 5">
            <a:extLst>
              <a:ext uri="{FF2B5EF4-FFF2-40B4-BE49-F238E27FC236}">
                <a16:creationId xmlns:a16="http://schemas.microsoft.com/office/drawing/2014/main" id="{6552F3F5-238B-00E7-9681-23ED3222EC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AC3B18-08BB-D93D-297C-098AE7228E63}"/>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3996711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4D53F-1EEF-3E85-87B4-0FD682AE4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4EA08B-FDEF-6B3C-EE9C-7441B2AB5F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8E5FA7-6949-A6C4-BC03-B670BE374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BC80D8-04C6-84AF-93D4-6808A0E9B32B}"/>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6" name="Footer Placeholder 5">
            <a:extLst>
              <a:ext uri="{FF2B5EF4-FFF2-40B4-BE49-F238E27FC236}">
                <a16:creationId xmlns:a16="http://schemas.microsoft.com/office/drawing/2014/main" id="{D62C8663-24F6-DF5C-D619-E3874E3317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86352E-8F76-278F-672E-9A224035E079}"/>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2212590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8652-1A86-0FF1-C13C-711CE6B894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6DF380-2017-EDF8-1E51-5E896BD76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93046A-28E5-3EC5-DA64-E67E96814B30}"/>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5" name="Footer Placeholder 4">
            <a:extLst>
              <a:ext uri="{FF2B5EF4-FFF2-40B4-BE49-F238E27FC236}">
                <a16:creationId xmlns:a16="http://schemas.microsoft.com/office/drawing/2014/main" id="{0065B01E-4785-9D77-53F9-CD97EE83E4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CBBA27-5829-A92D-662C-74183919D266}"/>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262982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1377" cy="6858623"/>
          </a:xfrm>
          <a:prstGeom prst="rect">
            <a:avLst/>
          </a:prstGeom>
        </p:spPr>
      </p:pic>
      <p:sp>
        <p:nvSpPr>
          <p:cNvPr id="11" name="Rectangle 10"/>
          <p:cNvSpPr/>
          <p:nvPr userDrawn="1"/>
        </p:nvSpPr>
        <p:spPr bwMode="ltGray">
          <a:xfrm>
            <a:off x="0" y="0"/>
            <a:ext cx="5647476" cy="6858623"/>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4" hasCustomPrompt="1"/>
          </p:nvPr>
        </p:nvSpPr>
        <p:spPr bwMode="auto">
          <a:xfrm>
            <a:off x="267682" y="3877277"/>
            <a:ext cx="4840694" cy="717249"/>
          </a:xfrm>
          <a:prstGeom prst="rect">
            <a:avLst/>
          </a:prstGeom>
        </p:spPr>
        <p:txBody>
          <a:bodyPr lIns="164592" tIns="109728" rIns="164592" bIns="109728">
            <a:noAutofit/>
          </a:bodyPr>
          <a:lstStyle>
            <a:lvl1pPr marL="0" indent="0">
              <a:spcBef>
                <a:spcPts val="0"/>
              </a:spcBef>
              <a:buNone/>
              <a:defRPr lang="en-US" sz="3137" b="0" i="0" kern="1200" spc="0" baseline="0" dirty="0">
                <a:gradFill>
                  <a:gsLst>
                    <a:gs pos="91000">
                      <a:schemeClr val="tx1"/>
                    </a:gs>
                    <a:gs pos="0">
                      <a:schemeClr val="tx1"/>
                    </a:gs>
                  </a:gsLst>
                  <a:lin ang="5400000" scaled="0"/>
                </a:gradFill>
                <a:latin typeface="+mn-lt"/>
                <a:ea typeface="+mn-ea"/>
                <a:cs typeface="Segoe UI Semibold" panose="020B0702040204020203" pitchFamily="34" charset="0"/>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6" name="MS logo white - 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
        <p:nvSpPr>
          <p:cNvPr id="7" name="Title 1"/>
          <p:cNvSpPr>
            <a:spLocks noGrp="1"/>
          </p:cNvSpPr>
          <p:nvPr>
            <p:ph type="title" hasCustomPrompt="1"/>
          </p:nvPr>
        </p:nvSpPr>
        <p:spPr bwMode="auto">
          <a:xfrm>
            <a:off x="269302" y="2077813"/>
            <a:ext cx="4839074" cy="1793104"/>
          </a:xfrm>
          <a:noFill/>
        </p:spPr>
        <p:txBody>
          <a:bodyPr vert="horz" wrap="square" lIns="146304" tIns="91440" rIns="146304" bIns="91440" rtlCol="0" anchor="t" anchorCtr="0">
            <a:noAutofit/>
          </a:bodyPr>
          <a:lstStyle>
            <a:lvl1pPr>
              <a:defRPr lang="en-US" b="0" i="0" spc="-98" dirty="0">
                <a:gradFill>
                  <a:gsLst>
                    <a:gs pos="91720">
                      <a:srgbClr val="FFFFFF"/>
                    </a:gs>
                    <a:gs pos="75796">
                      <a:srgbClr val="FFFFFF"/>
                    </a:gs>
                  </a:gsLst>
                  <a:lin ang="5400000" scaled="0"/>
                </a:gradFill>
                <a:latin typeface="+mj-lt"/>
                <a:cs typeface="Segoe UI" panose="020B0502040204020203" pitchFamily="34" charset="0"/>
              </a:defRPr>
            </a:lvl1pPr>
          </a:lstStyle>
          <a:p>
            <a:pPr lvl="0"/>
            <a:r>
              <a:rPr lang="en-US"/>
              <a:t>Presentation title</a:t>
            </a:r>
          </a:p>
        </p:txBody>
      </p:sp>
      <p:cxnSp>
        <p:nvCxnSpPr>
          <p:cNvPr id="14" name="Straight Connector 13"/>
          <p:cNvCxnSpPr/>
          <p:nvPr userDrawn="1"/>
        </p:nvCxnSpPr>
        <p:spPr>
          <a:xfrm>
            <a:off x="5647788" y="0"/>
            <a:ext cx="0" cy="6858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645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100000" fill="hold" grpId="1" nodeType="withEffect">
                                  <p:stCondLst>
                                    <p:cond delay="500"/>
                                  </p:stCondLst>
                                  <p:childTnLst>
                                    <p:animMotion origin="layout" path="M 6.76538E-7 3.26373E-6 L -0.02196 3.26373E-6 " pathEditMode="relative" rAng="0" ptsTypes="AA">
                                      <p:cBhvr>
                                        <p:cTn id="16" dur="500" spd="-100000" fill="hold"/>
                                        <p:tgtEl>
                                          <p:spTgt spid="7"/>
                                        </p:tgtEl>
                                        <p:attrNameLst>
                                          <p:attrName>ppt_x</p:attrName>
                                          <p:attrName>ppt_y</p:attrName>
                                        </p:attrNameLst>
                                      </p:cBhvr>
                                      <p:rCtr x="-1098" y="0"/>
                                    </p:animMotion>
                                  </p:childTnLst>
                                </p:cTn>
                              </p:par>
                              <p:par>
                                <p:cTn id="17" presetID="10" presetClass="entr" presetSubtype="0"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35" presetClass="path" presetSubtype="0" decel="100000" fill="hold" grpId="1" nodeType="withEffect">
                                  <p:stCondLst>
                                    <p:cond delay="750"/>
                                  </p:stCondLst>
                                  <p:childTnLst>
                                    <p:animMotion origin="layout" path="M 6.76538E-7 3.26373E-6 L -0.02196 3.26373E-6 " pathEditMode="relative" rAng="0" ptsTypes="AA">
                                      <p:cBhvr>
                                        <p:cTn id="21" dur="500" spd="-100000" fill="hold"/>
                                        <p:tgtEl>
                                          <p:spTgt spid="3"/>
                                        </p:tgtEl>
                                        <p:attrNameLst>
                                          <p:attrName>ppt_x</p:attrName>
                                          <p:attrName>ppt_y</p:attrName>
                                        </p:attrNameLst>
                                      </p:cBhvr>
                                      <p:rCtr x="-1098" y="0"/>
                                    </p:animMotion>
                                  </p:childTnLst>
                                </p:cTn>
                              </p:par>
                              <p:par>
                                <p:cTn id="22" presetID="22" presetClass="entr" presetSubtype="1" fill="hold"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tmplLst>
          <p:tmpl>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p:bldP spid="7" grpId="0"/>
      <p:bldP spid="7" grpId="1"/>
    </p:bldLst>
  </p:timing>
  <p:extLst>
    <p:ext uri="{DCECCB84-F9BA-43D5-87BE-67443E8EF086}">
      <p15:sldGuideLst xmlns:p15="http://schemas.microsoft.com/office/powerpoint/2012/main">
        <p15:guide id="1" pos="342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FD446-FBD4-AD08-CA58-56FCA669D2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8D8EF-97A3-CE0B-521D-B01E51B0E1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48D104-E74B-1EB5-CB8B-2F92EE500E9C}"/>
              </a:ext>
            </a:extLst>
          </p:cNvPr>
          <p:cNvSpPr>
            <a:spLocks noGrp="1"/>
          </p:cNvSpPr>
          <p:nvPr>
            <p:ph type="dt" sz="half" idx="10"/>
          </p:nvPr>
        </p:nvSpPr>
        <p:spPr/>
        <p:txBody>
          <a:bodyPr/>
          <a:lstStyle/>
          <a:p>
            <a:fld id="{AE09F752-19A6-469C-AE08-19F1597979CB}" type="datetimeFigureOut">
              <a:rPr lang="en-GB" smtClean="0"/>
              <a:t>27/11/2023</a:t>
            </a:fld>
            <a:endParaRPr lang="en-GB"/>
          </a:p>
        </p:txBody>
      </p:sp>
      <p:sp>
        <p:nvSpPr>
          <p:cNvPr id="5" name="Footer Placeholder 4">
            <a:extLst>
              <a:ext uri="{FF2B5EF4-FFF2-40B4-BE49-F238E27FC236}">
                <a16:creationId xmlns:a16="http://schemas.microsoft.com/office/drawing/2014/main" id="{2AF7860A-68C7-6663-94B0-39D3ABBEE7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B5D7F8-0836-C165-DD59-D47DF2A82DCF}"/>
              </a:ext>
            </a:extLst>
          </p:cNvPr>
          <p:cNvSpPr>
            <a:spLocks noGrp="1"/>
          </p:cNvSpPr>
          <p:nvPr>
            <p:ph type="sldNum" sz="quarter" idx="12"/>
          </p:nvPr>
        </p:nvSpPr>
        <p:spPr/>
        <p:txBody>
          <a:bodyPr/>
          <a:lstStyle/>
          <a:p>
            <a:fld id="{C0DF497E-6894-44B3-BDB9-589E36686EBF}" type="slidenum">
              <a:rPr lang="en-GB" smtClean="0"/>
              <a:t>‹#›</a:t>
            </a:fld>
            <a:endParaRPr lang="en-GB"/>
          </a:p>
        </p:txBody>
      </p:sp>
    </p:spTree>
    <p:extLst>
      <p:ext uri="{BB962C8B-B14F-4D97-AF65-F5344CB8AC3E}">
        <p14:creationId xmlns:p14="http://schemas.microsoft.com/office/powerpoint/2010/main" val="2043277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OFFICE Section Title">
    <p:bg>
      <p:bgPr>
        <a:solidFill>
          <a:srgbClr val="DCDEE0"/>
        </a:solidFill>
        <a:effectLst/>
      </p:bgPr>
    </p:bg>
    <p:spTree>
      <p:nvGrpSpPr>
        <p:cNvPr id="1" name=""/>
        <p:cNvGrpSpPr/>
        <p:nvPr/>
      </p:nvGrpSpPr>
      <p:grpSpPr>
        <a:xfrm>
          <a:off x="0" y="0"/>
          <a:ext cx="0" cy="0"/>
          <a:chOff x="0" y="0"/>
          <a:chExt cx="0" cy="0"/>
        </a:xfrm>
      </p:grpSpPr>
      <p:sp>
        <p:nvSpPr>
          <p:cNvPr id="22" name="Shape 22"/>
          <p:cNvSpPr/>
          <p:nvPr/>
        </p:nvSpPr>
        <p:spPr>
          <a:xfrm>
            <a:off x="10512022" y="6085005"/>
            <a:ext cx="1184681" cy="31859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b">
            <a:normAutofit/>
          </a:bodyPr>
          <a:lstStyle>
            <a:lvl1pPr algn="r">
              <a:lnSpc>
                <a:spcPct val="50000"/>
              </a:lnSpc>
              <a:defRPr sz="1800" b="1">
                <a:solidFill>
                  <a:srgbClr val="783CBD"/>
                </a:solidFill>
                <a:latin typeface="Roboto"/>
                <a:ea typeface="Roboto"/>
                <a:cs typeface="Roboto"/>
                <a:sym typeface="Roboto"/>
              </a:defRPr>
            </a:lvl1pPr>
          </a:lstStyle>
          <a:p>
            <a:r>
              <a:rPr sz="900"/>
              <a:t>digitaloffice.scot</a:t>
            </a:r>
          </a:p>
        </p:txBody>
      </p:sp>
      <p:sp>
        <p:nvSpPr>
          <p:cNvPr id="23" name="Shape 23"/>
          <p:cNvSpPr/>
          <p:nvPr/>
        </p:nvSpPr>
        <p:spPr>
          <a:xfrm>
            <a:off x="479022" y="484305"/>
            <a:ext cx="4922697" cy="31859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ormAutofit/>
          </a:bodyPr>
          <a:lstStyle>
            <a:lvl1pPr algn="l">
              <a:lnSpc>
                <a:spcPct val="50000"/>
              </a:lnSpc>
              <a:defRPr sz="1500" b="1">
                <a:solidFill>
                  <a:srgbClr val="783CBD"/>
                </a:solidFill>
                <a:latin typeface="Roboto"/>
                <a:ea typeface="Roboto"/>
                <a:cs typeface="Roboto"/>
                <a:sym typeface="Roboto"/>
              </a:defRPr>
            </a:lvl1pPr>
          </a:lstStyle>
          <a:p>
            <a:r>
              <a:rPr sz="750"/>
              <a:t>1.0 - Section Title / Marker Goes Here</a:t>
            </a:r>
          </a:p>
        </p:txBody>
      </p:sp>
      <p:pic>
        <p:nvPicPr>
          <p:cNvPr id="24" name="pasted-image.pdf"/>
          <p:cNvPicPr>
            <a:picLocks noChangeAspect="1"/>
          </p:cNvPicPr>
          <p:nvPr/>
        </p:nvPicPr>
        <p:blipFill>
          <a:blip r:embed="rId2"/>
          <a:stretch>
            <a:fillRect/>
          </a:stretch>
        </p:blipFill>
        <p:spPr>
          <a:xfrm>
            <a:off x="516956" y="5883669"/>
            <a:ext cx="1503759" cy="472282"/>
          </a:xfrm>
          <a:prstGeom prst="rect">
            <a:avLst/>
          </a:prstGeom>
          <a:ln w="12700">
            <a:miter lim="400000"/>
          </a:ln>
        </p:spPr>
      </p:pic>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165377"/>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MASTER - 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12720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quare photo">
    <p:bg>
      <p:bgPr>
        <a:solidFill>
          <a:schemeClr val="accent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0" y="-1"/>
            <a:ext cx="12191378" cy="6858623"/>
            <a:chOff x="-1" y="-1"/>
            <a:chExt cx="12435841" cy="699516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12435840" cy="6995160"/>
            </a:xfrm>
            <a:prstGeom prst="rect">
              <a:avLst/>
            </a:prstGeom>
          </p:spPr>
        </p:pic>
        <p:sp>
          <p:nvSpPr>
            <p:cNvPr id="10" name="Rectangle 9"/>
            <p:cNvSpPr/>
            <p:nvPr userDrawn="1"/>
          </p:nvSpPr>
          <p:spPr bwMode="auto">
            <a:xfrm>
              <a:off x="-1" y="0"/>
              <a:ext cx="5395287" cy="6994525"/>
            </a:xfrm>
            <a:prstGeom prst="rect">
              <a:avLst/>
            </a:prstGeom>
            <a:gradFill flip="none" rotWithShape="1">
              <a:gsLst>
                <a:gs pos="31000">
                  <a:srgbClr val="000000">
                    <a:alpha val="80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
        <p:nvSpPr>
          <p:cNvPr id="11" name="Rectangle 10"/>
          <p:cNvSpPr/>
          <p:nvPr userDrawn="1"/>
        </p:nvSpPr>
        <p:spPr bwMode="ltGray">
          <a:xfrm>
            <a:off x="0" y="0"/>
            <a:ext cx="5647476" cy="6858623"/>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4" hasCustomPrompt="1"/>
          </p:nvPr>
        </p:nvSpPr>
        <p:spPr bwMode="auto">
          <a:xfrm>
            <a:off x="267682" y="3877277"/>
            <a:ext cx="4840694" cy="717249"/>
          </a:xfrm>
          <a:prstGeom prst="rect">
            <a:avLst/>
          </a:prstGeom>
        </p:spPr>
        <p:txBody>
          <a:bodyPr lIns="164592" tIns="109728" rIns="164592" bIns="109728">
            <a:noAutofit/>
          </a:bodyPr>
          <a:lstStyle>
            <a:lvl1pPr marL="0" indent="0">
              <a:spcBef>
                <a:spcPts val="0"/>
              </a:spcBef>
              <a:buNone/>
              <a:defRPr lang="en-US" sz="3137" b="0" i="0" kern="1200" spc="0" baseline="0" dirty="0">
                <a:gradFill>
                  <a:gsLst>
                    <a:gs pos="91000">
                      <a:schemeClr val="tx1"/>
                    </a:gs>
                    <a:gs pos="0">
                      <a:schemeClr val="tx1"/>
                    </a:gs>
                  </a:gsLst>
                  <a:lin ang="5400000" scaled="0"/>
                </a:gradFill>
                <a:latin typeface="+mn-lt"/>
                <a:ea typeface="+mn-ea"/>
                <a:cs typeface="Segoe UI Semibold" panose="020B0702040204020203" pitchFamily="34" charset="0"/>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6" name="MS logo white - 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
        <p:nvSpPr>
          <p:cNvPr id="7" name="Title 1"/>
          <p:cNvSpPr>
            <a:spLocks noGrp="1"/>
          </p:cNvSpPr>
          <p:nvPr>
            <p:ph type="title" hasCustomPrompt="1"/>
          </p:nvPr>
        </p:nvSpPr>
        <p:spPr bwMode="auto">
          <a:xfrm>
            <a:off x="269302" y="2077813"/>
            <a:ext cx="4839074" cy="1793104"/>
          </a:xfrm>
          <a:noFill/>
        </p:spPr>
        <p:txBody>
          <a:bodyPr vert="horz" wrap="square" lIns="146304" tIns="91440" rIns="146304" bIns="91440" rtlCol="0" anchor="t" anchorCtr="0">
            <a:noAutofit/>
          </a:bodyPr>
          <a:lstStyle>
            <a:lvl1pPr>
              <a:defRPr lang="en-US" b="0" i="0" spc="-98" dirty="0">
                <a:gradFill>
                  <a:gsLst>
                    <a:gs pos="91720">
                      <a:srgbClr val="FFFFFF"/>
                    </a:gs>
                    <a:gs pos="75796">
                      <a:srgbClr val="FFFFFF"/>
                    </a:gs>
                  </a:gsLst>
                  <a:lin ang="5400000" scaled="0"/>
                </a:gradFill>
                <a:latin typeface="+mj-lt"/>
                <a:cs typeface="Segoe UI" panose="020B0502040204020203" pitchFamily="34" charset="0"/>
              </a:defRPr>
            </a:lvl1pPr>
          </a:lstStyle>
          <a:p>
            <a:pPr lvl="0"/>
            <a:r>
              <a:rPr lang="en-US"/>
              <a:t>Presentation title</a:t>
            </a:r>
          </a:p>
        </p:txBody>
      </p:sp>
      <p:cxnSp>
        <p:nvCxnSpPr>
          <p:cNvPr id="14" name="Straight Connector 13"/>
          <p:cNvCxnSpPr/>
          <p:nvPr userDrawn="1"/>
        </p:nvCxnSpPr>
        <p:spPr>
          <a:xfrm>
            <a:off x="5647788" y="0"/>
            <a:ext cx="0" cy="6858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012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100000" fill="hold" grpId="1" nodeType="withEffect">
                                  <p:stCondLst>
                                    <p:cond delay="500"/>
                                  </p:stCondLst>
                                  <p:childTnLst>
                                    <p:animMotion origin="layout" path="M 6.76538E-7 3.26373E-6 L -0.02196 3.26373E-6 " pathEditMode="relative" rAng="0" ptsTypes="AA">
                                      <p:cBhvr>
                                        <p:cTn id="16" dur="500" spd="-100000" fill="hold"/>
                                        <p:tgtEl>
                                          <p:spTgt spid="7"/>
                                        </p:tgtEl>
                                        <p:attrNameLst>
                                          <p:attrName>ppt_x</p:attrName>
                                          <p:attrName>ppt_y</p:attrName>
                                        </p:attrNameLst>
                                      </p:cBhvr>
                                      <p:rCtr x="-1098" y="0"/>
                                    </p:animMotion>
                                  </p:childTnLst>
                                </p:cTn>
                              </p:par>
                              <p:par>
                                <p:cTn id="17" presetID="10" presetClass="entr" presetSubtype="0"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35" presetClass="path" presetSubtype="0" decel="100000" fill="hold" grpId="1" nodeType="withEffect">
                                  <p:stCondLst>
                                    <p:cond delay="750"/>
                                  </p:stCondLst>
                                  <p:childTnLst>
                                    <p:animMotion origin="layout" path="M 6.76538E-7 3.26373E-6 L -0.02196 3.26373E-6 " pathEditMode="relative" rAng="0" ptsTypes="AA">
                                      <p:cBhvr>
                                        <p:cTn id="21" dur="500" spd="-100000" fill="hold"/>
                                        <p:tgtEl>
                                          <p:spTgt spid="3"/>
                                        </p:tgtEl>
                                        <p:attrNameLst>
                                          <p:attrName>ppt_x</p:attrName>
                                          <p:attrName>ppt_y</p:attrName>
                                        </p:attrNameLst>
                                      </p:cBhvr>
                                      <p:rCtr x="-1098" y="0"/>
                                    </p:animMotion>
                                  </p:childTnLst>
                                </p:cTn>
                              </p:par>
                              <p:par>
                                <p:cTn id="22" presetID="22" presetClass="entr" presetSubtype="1" fill="hold"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tmplLst>
          <p:tmpl>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p:bldP spid="7" grpId="0"/>
      <p:bldP spid="7" grpId="1"/>
    </p:bldLst>
  </p:timing>
  <p:extLst>
    <p:ext uri="{DCECCB84-F9BA-43D5-87BE-67443E8EF086}">
      <p15:sldGuideLst xmlns:p15="http://schemas.microsoft.com/office/powerpoint/2012/main">
        <p15:guide id="1" pos="342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quare photo">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1377" cy="6858623"/>
          </a:xfrm>
          <a:prstGeom prst="rect">
            <a:avLst/>
          </a:prstGeom>
        </p:spPr>
      </p:pic>
      <p:sp>
        <p:nvSpPr>
          <p:cNvPr id="11" name="Rectangle 10"/>
          <p:cNvSpPr/>
          <p:nvPr userDrawn="1"/>
        </p:nvSpPr>
        <p:spPr bwMode="ltGray">
          <a:xfrm>
            <a:off x="0" y="0"/>
            <a:ext cx="5647476" cy="6858623"/>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4" hasCustomPrompt="1"/>
          </p:nvPr>
        </p:nvSpPr>
        <p:spPr bwMode="auto">
          <a:xfrm>
            <a:off x="267682" y="3877277"/>
            <a:ext cx="4840694" cy="717249"/>
          </a:xfrm>
          <a:prstGeom prst="rect">
            <a:avLst/>
          </a:prstGeom>
        </p:spPr>
        <p:txBody>
          <a:bodyPr lIns="164592" tIns="109728" rIns="164592" bIns="109728">
            <a:noAutofit/>
          </a:bodyPr>
          <a:lstStyle>
            <a:lvl1pPr marL="0" indent="0">
              <a:spcBef>
                <a:spcPts val="0"/>
              </a:spcBef>
              <a:buNone/>
              <a:defRPr lang="en-US" sz="3137" b="0" i="0" kern="1200" spc="0" baseline="0" dirty="0">
                <a:gradFill>
                  <a:gsLst>
                    <a:gs pos="91000">
                      <a:schemeClr val="tx1"/>
                    </a:gs>
                    <a:gs pos="0">
                      <a:schemeClr val="tx1"/>
                    </a:gs>
                  </a:gsLst>
                  <a:lin ang="5400000" scaled="0"/>
                </a:gradFill>
                <a:latin typeface="+mn-lt"/>
                <a:ea typeface="+mn-ea"/>
                <a:cs typeface="Segoe UI Semibold" panose="020B0702040204020203" pitchFamily="34" charset="0"/>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6" name="MS logo white - 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
        <p:nvSpPr>
          <p:cNvPr id="7" name="Title 1"/>
          <p:cNvSpPr>
            <a:spLocks noGrp="1"/>
          </p:cNvSpPr>
          <p:nvPr>
            <p:ph type="title" hasCustomPrompt="1"/>
          </p:nvPr>
        </p:nvSpPr>
        <p:spPr bwMode="auto">
          <a:xfrm>
            <a:off x="269302" y="2077813"/>
            <a:ext cx="4839074" cy="1793104"/>
          </a:xfrm>
          <a:noFill/>
        </p:spPr>
        <p:txBody>
          <a:bodyPr vert="horz" wrap="square" lIns="146304" tIns="91440" rIns="146304" bIns="91440" rtlCol="0" anchor="t" anchorCtr="0">
            <a:noAutofit/>
          </a:bodyPr>
          <a:lstStyle>
            <a:lvl1pPr>
              <a:defRPr lang="en-US" b="0" i="0" spc="-98" dirty="0">
                <a:gradFill>
                  <a:gsLst>
                    <a:gs pos="91720">
                      <a:srgbClr val="FFFFFF"/>
                    </a:gs>
                    <a:gs pos="75796">
                      <a:srgbClr val="FFFFFF"/>
                    </a:gs>
                  </a:gsLst>
                  <a:lin ang="5400000" scaled="0"/>
                </a:gradFill>
                <a:latin typeface="+mj-lt"/>
                <a:cs typeface="Segoe UI" panose="020B0502040204020203" pitchFamily="34" charset="0"/>
              </a:defRPr>
            </a:lvl1pPr>
          </a:lstStyle>
          <a:p>
            <a:pPr lvl="0"/>
            <a:r>
              <a:rPr lang="en-US"/>
              <a:t>Presentation title</a:t>
            </a:r>
          </a:p>
        </p:txBody>
      </p:sp>
      <p:cxnSp>
        <p:nvCxnSpPr>
          <p:cNvPr id="8" name="Straight Connector 7"/>
          <p:cNvCxnSpPr/>
          <p:nvPr userDrawn="1"/>
        </p:nvCxnSpPr>
        <p:spPr>
          <a:xfrm>
            <a:off x="5647788" y="0"/>
            <a:ext cx="0" cy="6858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482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100000" fill="hold" grpId="1" nodeType="withEffect">
                                  <p:stCondLst>
                                    <p:cond delay="500"/>
                                  </p:stCondLst>
                                  <p:childTnLst>
                                    <p:animMotion origin="layout" path="M 6.76538E-7 3.26373E-6 L -0.02196 3.26373E-6 " pathEditMode="relative" rAng="0" ptsTypes="AA">
                                      <p:cBhvr>
                                        <p:cTn id="16" dur="500" spd="-100000" fill="hold"/>
                                        <p:tgtEl>
                                          <p:spTgt spid="7"/>
                                        </p:tgtEl>
                                        <p:attrNameLst>
                                          <p:attrName>ppt_x</p:attrName>
                                          <p:attrName>ppt_y</p:attrName>
                                        </p:attrNameLst>
                                      </p:cBhvr>
                                      <p:rCtr x="-1098" y="0"/>
                                    </p:animMotion>
                                  </p:childTnLst>
                                </p:cTn>
                              </p:par>
                              <p:par>
                                <p:cTn id="17" presetID="10" presetClass="entr" presetSubtype="0"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35" presetClass="path" presetSubtype="0" decel="100000" fill="hold" grpId="1" nodeType="withEffect">
                                  <p:stCondLst>
                                    <p:cond delay="750"/>
                                  </p:stCondLst>
                                  <p:childTnLst>
                                    <p:animMotion origin="layout" path="M 6.76538E-7 3.26373E-6 L -0.02196 3.26373E-6 " pathEditMode="relative" rAng="0" ptsTypes="AA">
                                      <p:cBhvr>
                                        <p:cTn id="21" dur="500" spd="-100000" fill="hold"/>
                                        <p:tgtEl>
                                          <p:spTgt spid="3"/>
                                        </p:tgtEl>
                                        <p:attrNameLst>
                                          <p:attrName>ppt_x</p:attrName>
                                          <p:attrName>ppt_y</p:attrName>
                                        </p:attrNameLst>
                                      </p:cBhvr>
                                      <p:rCtr x="-1098" y="0"/>
                                    </p:animMotion>
                                  </p:childTnLst>
                                </p:cTn>
                              </p:par>
                              <p:par>
                                <p:cTn id="22" presetID="22" presetClass="entr" presetSubtype="1"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tmplLst>
          <p:tmpl>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p:tmplLst>
          <p:tmpl>
            <p:tnLst>
              <p:par>
                <p:cTn presetID="35" presetClass="path" presetSubtype="0" decel="100000" fill="hold" nodeType="withEffect">
                  <p:stCondLst>
                    <p:cond delay="750"/>
                  </p:stCondLst>
                  <p:childTnLst>
                    <p:animMotion origin="layout" path="M 6.76538E-7 3.26373E-6 L -0.02196 3.26373E-6 " pathEditMode="relative" rAng="0" ptsTypes="AA">
                      <p:cBhvr>
                        <p:cTn dur="500" spd="-100000" fill="hold"/>
                        <p:tgtEl>
                          <p:spTgt spid="3"/>
                        </p:tgtEl>
                        <p:attrNameLst>
                          <p:attrName>ppt_x</p:attrName>
                          <p:attrName>ppt_y</p:attrName>
                        </p:attrNameLst>
                      </p:cBhvr>
                      <p:rCtr x="-1098" y="0"/>
                    </p:animMotion>
                  </p:childTnLst>
                </p:cTn>
              </p:par>
            </p:tnLst>
          </p:tmpl>
        </p:tmplLst>
      </p:bldP>
      <p:bldP spid="7" grpId="0"/>
      <p:bldP spid="7" grpId="1"/>
    </p:bldLst>
  </p:timing>
  <p:extLst>
    <p:ext uri="{DCECCB84-F9BA-43D5-87BE-67443E8EF086}">
      <p15:sldGuideLst xmlns:p15="http://schemas.microsoft.com/office/powerpoint/2012/main">
        <p15:guide id="1" pos="34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quare photo">
    <p:bg>
      <p:bgPr>
        <a:solidFill>
          <a:schemeClr val="accent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0" y="-1"/>
            <a:ext cx="12191378" cy="6858623"/>
            <a:chOff x="-1" y="-1"/>
            <a:chExt cx="12435841" cy="699516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12435840" cy="6995160"/>
            </a:xfrm>
            <a:prstGeom prst="rect">
              <a:avLst/>
            </a:prstGeom>
          </p:spPr>
        </p:pic>
        <p:sp>
          <p:nvSpPr>
            <p:cNvPr id="10" name="Rectangle 9"/>
            <p:cNvSpPr/>
            <p:nvPr userDrawn="1"/>
          </p:nvSpPr>
          <p:spPr bwMode="auto">
            <a:xfrm>
              <a:off x="-1" y="0"/>
              <a:ext cx="5395287" cy="6994525"/>
            </a:xfrm>
            <a:prstGeom prst="rect">
              <a:avLst/>
            </a:prstGeom>
            <a:gradFill flip="none" rotWithShape="1">
              <a:gsLst>
                <a:gs pos="31000">
                  <a:srgbClr val="000000">
                    <a:alpha val="80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
        <p:nvSpPr>
          <p:cNvPr id="11" name="Rectangle 10"/>
          <p:cNvSpPr/>
          <p:nvPr userDrawn="1"/>
        </p:nvSpPr>
        <p:spPr bwMode="ltGray">
          <a:xfrm>
            <a:off x="0" y="0"/>
            <a:ext cx="5647476" cy="6858623"/>
          </a:xfrm>
          <a:prstGeom prst="rect">
            <a:avLst/>
          </a:prstGeom>
          <a:solidFill>
            <a:schemeClr val="accent2">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4" hasCustomPrompt="1"/>
          </p:nvPr>
        </p:nvSpPr>
        <p:spPr bwMode="auto">
          <a:xfrm>
            <a:off x="267682" y="3877277"/>
            <a:ext cx="4840694" cy="717249"/>
          </a:xfrm>
          <a:prstGeom prst="rect">
            <a:avLst/>
          </a:prstGeom>
        </p:spPr>
        <p:txBody>
          <a:bodyPr lIns="164592" tIns="109728" rIns="164592" bIns="109728">
            <a:noAutofit/>
          </a:bodyPr>
          <a:lstStyle>
            <a:lvl1pPr marL="0" indent="0">
              <a:spcBef>
                <a:spcPts val="0"/>
              </a:spcBef>
              <a:buNone/>
              <a:defRPr lang="en-US" sz="3137" b="0" i="0" kern="1200" spc="0" baseline="0" dirty="0">
                <a:gradFill>
                  <a:gsLst>
                    <a:gs pos="91000">
                      <a:schemeClr val="tx1"/>
                    </a:gs>
                    <a:gs pos="0">
                      <a:schemeClr val="tx1"/>
                    </a:gs>
                  </a:gsLst>
                  <a:lin ang="5400000" scaled="0"/>
                </a:gradFill>
                <a:latin typeface="+mn-lt"/>
                <a:ea typeface="+mn-ea"/>
                <a:cs typeface="Segoe UI Semibold" panose="020B0702040204020203" pitchFamily="34" charset="0"/>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6" name="MS logo white - 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
        <p:nvSpPr>
          <p:cNvPr id="7" name="Title 1"/>
          <p:cNvSpPr>
            <a:spLocks noGrp="1"/>
          </p:cNvSpPr>
          <p:nvPr>
            <p:ph type="title" hasCustomPrompt="1"/>
          </p:nvPr>
        </p:nvSpPr>
        <p:spPr bwMode="auto">
          <a:xfrm>
            <a:off x="269302" y="2077813"/>
            <a:ext cx="4839074" cy="1793104"/>
          </a:xfrm>
          <a:noFill/>
        </p:spPr>
        <p:txBody>
          <a:bodyPr vert="horz" wrap="square" lIns="146304" tIns="91440" rIns="146304" bIns="91440" rtlCol="0" anchor="t" anchorCtr="0">
            <a:noAutofit/>
          </a:bodyPr>
          <a:lstStyle>
            <a:lvl1pPr>
              <a:defRPr lang="en-US" b="0" i="0" spc="-98" dirty="0">
                <a:gradFill>
                  <a:gsLst>
                    <a:gs pos="91720">
                      <a:srgbClr val="FFFFFF"/>
                    </a:gs>
                    <a:gs pos="75796">
                      <a:srgbClr val="FFFFFF"/>
                    </a:gs>
                  </a:gsLst>
                  <a:lin ang="5400000" scaled="0"/>
                </a:gradFill>
                <a:latin typeface="+mj-lt"/>
                <a:cs typeface="Segoe UI" panose="020B0502040204020203" pitchFamily="34" charset="0"/>
              </a:defRPr>
            </a:lvl1pPr>
          </a:lstStyle>
          <a:p>
            <a:pPr lvl="0"/>
            <a:r>
              <a:rPr lang="en-US"/>
              <a:t>Presentation title</a:t>
            </a:r>
          </a:p>
        </p:txBody>
      </p:sp>
      <p:cxnSp>
        <p:nvCxnSpPr>
          <p:cNvPr id="14" name="Straight Connector 13"/>
          <p:cNvCxnSpPr/>
          <p:nvPr userDrawn="1"/>
        </p:nvCxnSpPr>
        <p:spPr>
          <a:xfrm>
            <a:off x="5647788" y="0"/>
            <a:ext cx="0" cy="6858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953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5" presetClass="path" presetSubtype="0" decel="100000" fill="hold" grpId="1" nodeType="withEffect">
                                  <p:stCondLst>
                                    <p:cond delay="500"/>
                                  </p:stCondLst>
                                  <p:childTnLst>
                                    <p:animMotion origin="layout" path="M 6.76538E-7 3.26373E-6 L -0.02196 3.26373E-6 " pathEditMode="relative" rAng="0" ptsTypes="AA">
                                      <p:cBhvr>
                                        <p:cTn id="16" dur="500" spd="-100000" fill="hold"/>
                                        <p:tgtEl>
                                          <p:spTgt spid="7"/>
                                        </p:tgtEl>
                                        <p:attrNameLst>
                                          <p:attrName>ppt_x</p:attrName>
                                          <p:attrName>ppt_y</p:attrName>
                                        </p:attrNameLst>
                                      </p:cBhvr>
                                      <p:rCtr x="-1098" y="0"/>
                                    </p:animMotion>
                                  </p:childTnLst>
                                </p:cTn>
                              </p:par>
                              <p:par>
                                <p:cTn id="17" presetID="10" presetClass="entr" presetSubtype="0"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35" presetClass="path" presetSubtype="0" decel="100000" fill="hold" grpId="1" nodeType="withEffect">
                                  <p:stCondLst>
                                    <p:cond delay="750"/>
                                  </p:stCondLst>
                                  <p:childTnLst>
                                    <p:animMotion origin="layout" path="M 6.76538E-7 3.26373E-6 L -0.02196 3.26373E-6 " pathEditMode="relative" rAng="0" ptsTypes="AA">
                                      <p:cBhvr>
                                        <p:cTn id="21" dur="500" spd="-100000" fill="hold"/>
                                        <p:tgtEl>
                                          <p:spTgt spid="3"/>
                                        </p:tgtEl>
                                        <p:attrNameLst>
                                          <p:attrName>ppt_x</p:attrName>
                                          <p:attrName>ppt_y</p:attrName>
                                        </p:attrNameLst>
                                      </p:cBhvr>
                                      <p:rCtr x="-1098" y="0"/>
                                    </p:animMotion>
                                  </p:childTnLst>
                                </p:cTn>
                              </p:par>
                              <p:par>
                                <p:cTn id="22" presetID="22" presetClass="entr" presetSubtype="1" fill="hold"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tmplLst>
          <p:tmpl>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p:bldP spid="7" grpId="0"/>
      <p:bldP spid="7" grpId="1"/>
    </p:bldLst>
  </p:timing>
  <p:extLst>
    <p:ext uri="{DCECCB84-F9BA-43D5-87BE-67443E8EF086}">
      <p15:sldGuideLst xmlns:p15="http://schemas.microsoft.com/office/powerpoint/2012/main">
        <p15:guide id="1" pos="342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pic>
        <p:nvPicPr>
          <p:cNvPr id="5" name="Picture 4"/>
          <p:cNvPicPr>
            <a:picLocks noChangeAspect="1"/>
          </p:cNvPicPr>
          <p:nvPr userDrawn="1"/>
        </p:nvPicPr>
        <p:blipFill>
          <a:blip r:embed="rId50" cstate="email">
            <a:extLst>
              <a:ext uri="{28A0092B-C50C-407E-A947-70E740481C1C}">
                <a14:useLocalDpi xmlns:a14="http://schemas.microsoft.com/office/drawing/2010/main"/>
              </a:ext>
            </a:extLst>
          </a:blip>
          <a:stretch>
            <a:fillRect/>
          </a:stretch>
        </p:blipFill>
        <p:spPr>
          <a:xfrm rot="5400000">
            <a:off x="9268561" y="3019258"/>
            <a:ext cx="6858623" cy="833218"/>
          </a:xfrm>
          <a:prstGeom prst="rect">
            <a:avLst/>
          </a:prstGeom>
        </p:spPr>
      </p:pic>
      <p:sp>
        <p:nvSpPr>
          <p:cNvPr id="3" name="Text Placeholder 2"/>
          <p:cNvSpPr>
            <a:spLocks noGrp="1"/>
          </p:cNvSpPr>
          <p:nvPr>
            <p:ph type="body" idx="1"/>
          </p:nvPr>
        </p:nvSpPr>
        <p:spPr>
          <a:xfrm>
            <a:off x="269240" y="1187645"/>
            <a:ext cx="11653523" cy="2305516"/>
          </a:xfrm>
          <a:prstGeom prst="rect">
            <a:avLst/>
          </a:prstGeom>
        </p:spPr>
        <p:txBody>
          <a:bodyPr vert="horz" lIns="182880" tIns="146304" rIns="182880" bIns="146304"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57393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 id="2147483868" r:id="rId27"/>
    <p:sldLayoutId id="2147483869" r:id="rId28"/>
    <p:sldLayoutId id="2147483870" r:id="rId29"/>
    <p:sldLayoutId id="2147483871" r:id="rId30"/>
    <p:sldLayoutId id="2147483872" r:id="rId31"/>
    <p:sldLayoutId id="2147483873" r:id="rId32"/>
    <p:sldLayoutId id="2147483874" r:id="rId33"/>
    <p:sldLayoutId id="2147483875" r:id="rId34"/>
    <p:sldLayoutId id="2147483876" r:id="rId35"/>
    <p:sldLayoutId id="2147483877" r:id="rId36"/>
    <p:sldLayoutId id="2147483878" r:id="rId37"/>
    <p:sldLayoutId id="2147483879" r:id="rId38"/>
    <p:sldLayoutId id="2147483880" r:id="rId39"/>
    <p:sldLayoutId id="214748388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Lst>
  <p:transition>
    <p:fade/>
  </p:transition>
  <p:hf sldNum="0" hdr="0" ftr="0"/>
  <p:txStyles>
    <p:titleStyle>
      <a:lvl1pPr algn="l" defTabSz="914367" rtl="0" eaLnBrk="1" latinLnBrk="0" hangingPunct="1">
        <a:lnSpc>
          <a:spcPct val="90000"/>
        </a:lnSpc>
        <a:spcBef>
          <a:spcPct val="0"/>
        </a:spcBef>
        <a:buNone/>
        <a:defRPr lang="en-US" sz="4705" b="0" i="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4589" marR="0" indent="-334589"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lang="en-US" sz="3529" b="0" i="0" kern="1200" spc="0" baseline="0" dirty="0">
          <a:gradFill>
            <a:gsLst>
              <a:gs pos="1250">
                <a:schemeClr val="tx1"/>
              </a:gs>
              <a:gs pos="100000">
                <a:schemeClr val="tx1"/>
              </a:gs>
            </a:gsLst>
            <a:lin ang="5400000" scaled="0"/>
          </a:gradFill>
          <a:latin typeface="+mj-lt"/>
          <a:ea typeface="+mn-ea"/>
          <a:cs typeface="Segoe UI Semibold" panose="020B0702040204020203" pitchFamily="34" charset="0"/>
        </a:defRPr>
      </a:lvl1pPr>
      <a:lvl2pPr marL="561798" marR="0" indent="-224097"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sz="2745" b="0" i="0" kern="1200" spc="0" baseline="0">
          <a:gradFill>
            <a:gsLst>
              <a:gs pos="1250">
                <a:schemeClr val="tx1"/>
              </a:gs>
              <a:gs pos="100000">
                <a:schemeClr val="tx1"/>
              </a:gs>
            </a:gsLst>
            <a:lin ang="5400000" scaled="0"/>
          </a:gradFill>
          <a:latin typeface="+mn-lt"/>
          <a:ea typeface="+mn-ea"/>
          <a:cs typeface="Segoe UI" panose="020B0502040204020203" pitchFamily="34" charset="0"/>
        </a:defRPr>
      </a:lvl2pPr>
      <a:lvl3pPr marL="782782" marR="0" indent="-224097"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sz="2353" b="0" i="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09991" marR="0" indent="-227209"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sz="1961" b="0" i="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30975" marR="0" indent="-224097" algn="l" defTabSz="914367" rtl="0" eaLnBrk="1" fontAlgn="auto" latinLnBrk="0" hangingPunct="1">
        <a:lnSpc>
          <a:spcPct val="90000"/>
        </a:lnSpc>
        <a:spcBef>
          <a:spcPct val="20000"/>
        </a:spcBef>
        <a:spcAft>
          <a:spcPts val="0"/>
        </a:spcAft>
        <a:buClrTx/>
        <a:buSzPct val="90000"/>
        <a:buFont typeface="Arial" panose="020B0604020202020204" pitchFamily="34" charset="0"/>
        <a:buChar char="•"/>
        <a:tabLst/>
        <a:defRPr sz="1961" b="0" i="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6003874" y="6486708"/>
            <a:ext cx="243656" cy="241092"/>
          </a:xfrm>
          <a:prstGeom prst="rect">
            <a:avLst/>
          </a:prstGeom>
          <a:ln w="12700">
            <a:miter lim="400000"/>
          </a:ln>
        </p:spPr>
        <p:txBody>
          <a:bodyPr wrap="none" lIns="50800" tIns="50800" rIns="50800" bIns="50800" anchor="b">
            <a:spAutoFit/>
          </a:bodyPr>
          <a:lstStyle>
            <a:lvl1pPr defTabSz="292100">
              <a:defRPr sz="900"/>
            </a:lvl1pPr>
          </a:lstStyle>
          <a:p>
            <a:fld id="{86CB4B4D-7CA3-9044-876B-883B54F8677D}" type="slidenum">
              <a:t>‹#›</a:t>
            </a:fld>
            <a:endParaRPr/>
          </a:p>
        </p:txBody>
      </p:sp>
      <p:sp>
        <p:nvSpPr>
          <p:cNvPr id="3" name="Presentation Title"/>
          <p:cNvSpPr txBox="1">
            <a:spLocks noGrp="1"/>
          </p:cNvSpPr>
          <p:nvPr>
            <p:ph type="title" hasCustomPrompt="1"/>
          </p:nvPr>
        </p:nvSpPr>
        <p:spPr>
          <a:xfrm>
            <a:off x="603248" y="1287496"/>
            <a:ext cx="10985502" cy="2324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Presentation Title</a:t>
            </a:r>
          </a:p>
        </p:txBody>
      </p:sp>
      <p:sp>
        <p:nvSpPr>
          <p:cNvPr id="4" name="Body Level One…"/>
          <p:cNvSpPr txBox="1">
            <a:spLocks noGrp="1"/>
          </p:cNvSpPr>
          <p:nvPr>
            <p:ph type="body" idx="1" hasCustomPrompt="1"/>
          </p:nvPr>
        </p:nvSpPr>
        <p:spPr>
          <a:xfrm>
            <a:off x="603250" y="3598433"/>
            <a:ext cx="10985500" cy="95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Presentation Subtitle</a:t>
            </a:r>
          </a:p>
          <a:p>
            <a:pPr lvl="1"/>
            <a:endParaRPr/>
          </a:p>
          <a:p>
            <a:pPr lvl="2"/>
            <a:endParaRPr/>
          </a:p>
          <a:p>
            <a:pPr lvl="3"/>
            <a:endParaRPr/>
          </a:p>
          <a:p>
            <a:pPr lvl="4"/>
            <a:endParaRPr/>
          </a:p>
        </p:txBody>
      </p:sp>
    </p:spTree>
    <p:extLst>
      <p:ext uri="{BB962C8B-B14F-4D97-AF65-F5344CB8AC3E}">
        <p14:creationId xmlns:p14="http://schemas.microsoft.com/office/powerpoint/2010/main" val="1919712644"/>
      </p:ext>
    </p:extLst>
  </p:cSld>
  <p:clrMap bg1="dk1" tx1="lt1" bg2="dk2" tx2="lt2" accent1="accent1" accent2="accent2" accent3="accent3" accent4="accent4" accent5="accent5" accent6="accent6" hlink="hlink" folHlink="folHlink"/>
  <p:sldLayoutIdLst>
    <p:sldLayoutId id="2147483904" r:id="rId1"/>
  </p:sldLayoutIdLst>
  <p:transition spd="med"/>
  <p:txStyles>
    <p:titleStyle>
      <a:lvl1pPr marL="0" marR="0" indent="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9pPr>
    </p:titleStyle>
    <p:body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FFFFFF"/>
          </a:solidFill>
          <a:uFillTx/>
          <a:latin typeface="+mn-lt"/>
          <a:ea typeface="+mn-ea"/>
          <a:cs typeface="+mn-cs"/>
          <a:sym typeface="Helvetica Neue"/>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FFFFFF"/>
          </a:solidFill>
          <a:uFillTx/>
          <a:latin typeface="+mn-lt"/>
          <a:ea typeface="+mn-ea"/>
          <a:cs typeface="+mn-cs"/>
          <a:sym typeface="Helvetica Neue"/>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FFFFFF"/>
          </a:solidFill>
          <a:uFillTx/>
          <a:latin typeface="+mn-lt"/>
          <a:ea typeface="+mn-ea"/>
          <a:cs typeface="+mn-cs"/>
          <a:sym typeface="Helvetica Neue"/>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FFFFFF"/>
          </a:solidFill>
          <a:uFillTx/>
          <a:latin typeface="+mn-lt"/>
          <a:ea typeface="+mn-ea"/>
          <a:cs typeface="+mn-cs"/>
          <a:sym typeface="Helvetica Neue"/>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FFFFFF"/>
          </a:solidFill>
          <a:uFillTx/>
          <a:latin typeface="+mn-lt"/>
          <a:ea typeface="+mn-ea"/>
          <a:cs typeface="+mn-cs"/>
          <a:sym typeface="Helvetica Neue"/>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FFFFFF"/>
          </a:solidFill>
          <a:uFillTx/>
          <a:latin typeface="+mn-lt"/>
          <a:ea typeface="+mn-ea"/>
          <a:cs typeface="+mn-cs"/>
          <a:sym typeface="Helvetica Neue"/>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FFFFFF"/>
          </a:solidFill>
          <a:uFillTx/>
          <a:latin typeface="+mn-lt"/>
          <a:ea typeface="+mn-ea"/>
          <a:cs typeface="+mn-cs"/>
          <a:sym typeface="Helvetica Neue"/>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FFFFFF"/>
          </a:solidFill>
          <a:uFillTx/>
          <a:latin typeface="+mn-lt"/>
          <a:ea typeface="+mn-ea"/>
          <a:cs typeface="+mn-cs"/>
          <a:sym typeface="Helvetica Neue"/>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FFFFFF"/>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03377C-7DDE-564E-99E0-A6F4039AD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8991A1-4A70-11A5-586E-A8CC0FCBF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8296CA-91CD-B40C-BB66-C4AB1CF66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9F752-19A6-469C-AE08-19F1597979CB}" type="datetimeFigureOut">
              <a:rPr lang="en-GB" smtClean="0"/>
              <a:t>27/11/2023</a:t>
            </a:fld>
            <a:endParaRPr lang="en-GB"/>
          </a:p>
        </p:txBody>
      </p:sp>
      <p:sp>
        <p:nvSpPr>
          <p:cNvPr id="5" name="Footer Placeholder 4">
            <a:extLst>
              <a:ext uri="{FF2B5EF4-FFF2-40B4-BE49-F238E27FC236}">
                <a16:creationId xmlns:a16="http://schemas.microsoft.com/office/drawing/2014/main" id="{7DA02678-6219-9BD7-88CA-6F68DC7C6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4CBD4B-04A3-0A3F-CCE2-30C6D3D74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F497E-6894-44B3-BDB9-589E36686EBF}" type="slidenum">
              <a:rPr lang="en-GB" smtClean="0"/>
              <a:t>‹#›</a:t>
            </a:fld>
            <a:endParaRPr lang="en-GB"/>
          </a:p>
        </p:txBody>
      </p:sp>
    </p:spTree>
    <p:extLst>
      <p:ext uri="{BB962C8B-B14F-4D97-AF65-F5344CB8AC3E}">
        <p14:creationId xmlns:p14="http://schemas.microsoft.com/office/powerpoint/2010/main" val="312186542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openxmlformats.org/officeDocument/2006/relationships/diagramData" Target="../diagrams/data5.xml"/><Relationship Id="rId3" Type="http://schemas.openxmlformats.org/officeDocument/2006/relationships/image" Target="../media/image12.png"/><Relationship Id="rId21" Type="http://schemas.openxmlformats.org/officeDocument/2006/relationships/diagramData" Target="../diagrams/data4.xml"/><Relationship Id="rId7" Type="http://schemas.openxmlformats.org/officeDocument/2006/relationships/diagramColors" Target="../diagrams/colors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2" Type="http://schemas.openxmlformats.org/officeDocument/2006/relationships/notesSlide" Target="../notesSlides/notesSlide4.xml"/><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diagramColors" Target="../diagrams/colors5.xml"/><Relationship Id="rId1" Type="http://schemas.openxmlformats.org/officeDocument/2006/relationships/slideLayout" Target="../slideLayouts/slideLayout49.xml"/><Relationship Id="rId6" Type="http://schemas.openxmlformats.org/officeDocument/2006/relationships/diagramQuickStyle" Target="../diagrams/quickStyle1.xml"/><Relationship Id="rId11" Type="http://schemas.openxmlformats.org/officeDocument/2006/relationships/diagramData" Target="../diagrams/data2.xml"/><Relationship Id="rId24" Type="http://schemas.openxmlformats.org/officeDocument/2006/relationships/diagramColors" Target="../diagrams/colors4.xml"/><Relationship Id="rId5" Type="http://schemas.openxmlformats.org/officeDocument/2006/relationships/diagramLayout" Target="../diagrams/layout1.xml"/><Relationship Id="rId15" Type="http://schemas.microsoft.com/office/2007/relationships/diagramDrawing" Target="../diagrams/drawing2.xml"/><Relationship Id="rId23" Type="http://schemas.openxmlformats.org/officeDocument/2006/relationships/diagramQuickStyle" Target="../diagrams/quickStyle4.xml"/><Relationship Id="rId28" Type="http://schemas.openxmlformats.org/officeDocument/2006/relationships/diagramQuickStyle" Target="../diagrams/quickStyle5.xml"/><Relationship Id="rId10" Type="http://schemas.openxmlformats.org/officeDocument/2006/relationships/image" Target="../media/image27.svg"/><Relationship Id="rId19" Type="http://schemas.openxmlformats.org/officeDocument/2006/relationships/diagramColors" Target="../diagrams/colors3.xml"/><Relationship Id="rId4" Type="http://schemas.openxmlformats.org/officeDocument/2006/relationships/diagramData" Target="../diagrams/data1.xml"/><Relationship Id="rId9" Type="http://schemas.openxmlformats.org/officeDocument/2006/relationships/image" Target="../media/image26.png"/><Relationship Id="rId14" Type="http://schemas.openxmlformats.org/officeDocument/2006/relationships/diagramColors" Target="../diagrams/colors2.xml"/><Relationship Id="rId22" Type="http://schemas.openxmlformats.org/officeDocument/2006/relationships/diagramLayout" Target="../diagrams/layout4.xml"/><Relationship Id="rId27" Type="http://schemas.openxmlformats.org/officeDocument/2006/relationships/diagramLayout" Target="../diagrams/layout5.xml"/><Relationship Id="rId30" Type="http://schemas.microsoft.com/office/2007/relationships/diagramDrawing" Target="../diagrams/drawing5.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diagramLayout" Target="../diagrams/layout7.xml"/><Relationship Id="rId18" Type="http://schemas.openxmlformats.org/officeDocument/2006/relationships/diagramLayout" Target="../diagrams/layout8.xml"/><Relationship Id="rId26" Type="http://schemas.microsoft.com/office/2007/relationships/diagramDrawing" Target="../diagrams/drawing9.xml"/><Relationship Id="rId3" Type="http://schemas.openxmlformats.org/officeDocument/2006/relationships/diagramData" Target="../diagrams/data6.xml"/><Relationship Id="rId21" Type="http://schemas.microsoft.com/office/2007/relationships/diagramDrawing" Target="../diagrams/drawing8.xml"/><Relationship Id="rId7" Type="http://schemas.microsoft.com/office/2007/relationships/diagramDrawing" Target="../diagrams/drawing6.xml"/><Relationship Id="rId12" Type="http://schemas.openxmlformats.org/officeDocument/2006/relationships/diagramData" Target="../diagrams/data7.xml"/><Relationship Id="rId17" Type="http://schemas.openxmlformats.org/officeDocument/2006/relationships/diagramData" Target="../diagrams/data8.xml"/><Relationship Id="rId25" Type="http://schemas.openxmlformats.org/officeDocument/2006/relationships/diagramColors" Target="../diagrams/colors9.xml"/><Relationship Id="rId2" Type="http://schemas.openxmlformats.org/officeDocument/2006/relationships/image" Target="../media/image12.png"/><Relationship Id="rId16" Type="http://schemas.microsoft.com/office/2007/relationships/diagramDrawing" Target="../diagrams/drawing7.xml"/><Relationship Id="rId20" Type="http://schemas.openxmlformats.org/officeDocument/2006/relationships/diagramColors" Target="../diagrams/colors8.xml"/><Relationship Id="rId29" Type="http://schemas.openxmlformats.org/officeDocument/2006/relationships/diagramQuickStyle" Target="../diagrams/quickStyle10.xml"/><Relationship Id="rId1" Type="http://schemas.openxmlformats.org/officeDocument/2006/relationships/slideLayout" Target="../slideLayouts/slideLayout49.xml"/><Relationship Id="rId6" Type="http://schemas.openxmlformats.org/officeDocument/2006/relationships/diagramColors" Target="../diagrams/colors6.xml"/><Relationship Id="rId11" Type="http://schemas.openxmlformats.org/officeDocument/2006/relationships/image" Target="../media/image27.svg"/><Relationship Id="rId24" Type="http://schemas.openxmlformats.org/officeDocument/2006/relationships/diagramQuickStyle" Target="../diagrams/quickStyle9.xml"/><Relationship Id="rId5" Type="http://schemas.openxmlformats.org/officeDocument/2006/relationships/diagramQuickStyle" Target="../diagrams/quickStyle6.xml"/><Relationship Id="rId15" Type="http://schemas.openxmlformats.org/officeDocument/2006/relationships/diagramColors" Target="../diagrams/colors7.xml"/><Relationship Id="rId23" Type="http://schemas.openxmlformats.org/officeDocument/2006/relationships/diagramLayout" Target="../diagrams/layout9.xml"/><Relationship Id="rId28" Type="http://schemas.openxmlformats.org/officeDocument/2006/relationships/diagramLayout" Target="../diagrams/layout10.xml"/><Relationship Id="rId10" Type="http://schemas.openxmlformats.org/officeDocument/2006/relationships/image" Target="../media/image26.png"/><Relationship Id="rId19" Type="http://schemas.openxmlformats.org/officeDocument/2006/relationships/diagramQuickStyle" Target="../diagrams/quickStyle8.xml"/><Relationship Id="rId31" Type="http://schemas.microsoft.com/office/2007/relationships/diagramDrawing" Target="../diagrams/drawing10.xml"/><Relationship Id="rId4" Type="http://schemas.openxmlformats.org/officeDocument/2006/relationships/diagramLayout" Target="../diagrams/layout6.xml"/><Relationship Id="rId9" Type="http://schemas.openxmlformats.org/officeDocument/2006/relationships/image" Target="../media/image29.svg"/><Relationship Id="rId14" Type="http://schemas.openxmlformats.org/officeDocument/2006/relationships/diagramQuickStyle" Target="../diagrams/quickStyle7.xml"/><Relationship Id="rId22" Type="http://schemas.openxmlformats.org/officeDocument/2006/relationships/diagramData" Target="../diagrams/data9.xml"/><Relationship Id="rId27" Type="http://schemas.openxmlformats.org/officeDocument/2006/relationships/diagramData" Target="../diagrams/data10.xml"/><Relationship Id="rId30" Type="http://schemas.openxmlformats.org/officeDocument/2006/relationships/diagramColors" Target="../diagrams/colors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49.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 Id="rId5" Type="http://schemas.openxmlformats.org/officeDocument/2006/relationships/image" Target="../media/image15.pn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49.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6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p:cNvSpPr/>
          <p:nvPr/>
        </p:nvSpPr>
        <p:spPr>
          <a:xfrm>
            <a:off x="5199940" y="321518"/>
            <a:ext cx="6677898" cy="6214964"/>
          </a:xfrm>
          <a:prstGeom prst="roundRect">
            <a:avLst>
              <a:gd name="adj" fmla="val 2046"/>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37" name="Document Presentation Title Cover Page…"/>
          <p:cNvSpPr txBox="1"/>
          <p:nvPr/>
        </p:nvSpPr>
        <p:spPr>
          <a:xfrm>
            <a:off x="317891" y="1123674"/>
            <a:ext cx="4684891" cy="3420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l">
              <a:defRPr sz="7000">
                <a:solidFill>
                  <a:srgbClr val="000000"/>
                </a:solidFill>
                <a:latin typeface="Nuckle Medium"/>
                <a:ea typeface="Nuckle Medium"/>
                <a:cs typeface="Nuckle Medium"/>
                <a:sym typeface="Nuckle Medium"/>
              </a:defRPr>
            </a:pPr>
            <a:r>
              <a:rPr lang="en-GB" sz="3500" dirty="0"/>
              <a:t>Implementing Service Design in Local Government</a:t>
            </a:r>
          </a:p>
          <a:p>
            <a:pPr algn="l">
              <a:lnSpc>
                <a:spcPct val="120000"/>
              </a:lnSpc>
              <a:defRPr sz="3200" spc="96">
                <a:solidFill>
                  <a:srgbClr val="000000"/>
                </a:solidFill>
                <a:latin typeface="Nuckle Medium"/>
                <a:ea typeface="Nuckle Medium"/>
                <a:cs typeface="Nuckle Medium"/>
                <a:sym typeface="Nuckle Medium"/>
              </a:defRPr>
            </a:pPr>
            <a:endParaRPr lang="en-GB" sz="1600" dirty="0"/>
          </a:p>
          <a:p>
            <a:pPr algn="l">
              <a:lnSpc>
                <a:spcPct val="120000"/>
              </a:lnSpc>
              <a:defRPr sz="3200" spc="96">
                <a:solidFill>
                  <a:srgbClr val="000000"/>
                </a:solidFill>
                <a:latin typeface="Nuckle Medium"/>
                <a:ea typeface="Nuckle Medium"/>
                <a:cs typeface="Nuckle Medium"/>
                <a:sym typeface="Nuckle Medium"/>
              </a:defRPr>
            </a:pPr>
            <a:r>
              <a:rPr lang="en-GB" sz="1600" dirty="0"/>
              <a:t>Design Community of Practice</a:t>
            </a:r>
          </a:p>
          <a:p>
            <a:pPr algn="l">
              <a:lnSpc>
                <a:spcPct val="120000"/>
              </a:lnSpc>
              <a:defRPr sz="3200" spc="96">
                <a:solidFill>
                  <a:srgbClr val="000000"/>
                </a:solidFill>
                <a:latin typeface="Nuckle Medium"/>
                <a:ea typeface="Nuckle Medium"/>
                <a:cs typeface="Nuckle Medium"/>
                <a:sym typeface="Nuckle Medium"/>
              </a:defRPr>
            </a:pPr>
            <a:endParaRPr lang="en-GB" sz="1600" dirty="0"/>
          </a:p>
          <a:p>
            <a:pPr>
              <a:lnSpc>
                <a:spcPct val="120000"/>
              </a:lnSpc>
              <a:defRPr sz="3200" spc="96">
                <a:solidFill>
                  <a:srgbClr val="000000"/>
                </a:solidFill>
                <a:latin typeface="Nuckle Medium"/>
                <a:ea typeface="Nuckle Medium"/>
                <a:cs typeface="Nuckle Medium"/>
                <a:sym typeface="Nuckle Medium"/>
              </a:defRPr>
            </a:pPr>
            <a:r>
              <a:rPr lang="en-GB" sz="1600" dirty="0"/>
              <a:t>Synnøve </a:t>
            </a:r>
            <a:r>
              <a:rPr lang="en-GB" sz="1600" dirty="0" err="1"/>
              <a:t>Frøiland</a:t>
            </a:r>
            <a:r>
              <a:rPr lang="en-GB" sz="1600" dirty="0"/>
              <a:t> </a:t>
            </a:r>
          </a:p>
          <a:p>
            <a:pPr>
              <a:lnSpc>
                <a:spcPct val="120000"/>
              </a:lnSpc>
              <a:defRPr sz="3200" spc="96">
                <a:solidFill>
                  <a:srgbClr val="000000"/>
                </a:solidFill>
                <a:latin typeface="Nuckle Medium"/>
                <a:ea typeface="Nuckle Medium"/>
                <a:cs typeface="Nuckle Medium"/>
                <a:sym typeface="Nuckle Medium"/>
              </a:defRPr>
            </a:pPr>
            <a:r>
              <a:rPr lang="en-GB" sz="1600" dirty="0"/>
              <a:t>29</a:t>
            </a:r>
            <a:r>
              <a:rPr lang="en-GB" sz="1600" baseline="30000" dirty="0"/>
              <a:t>th </a:t>
            </a:r>
            <a:r>
              <a:rPr lang="en-GB" sz="1600" dirty="0"/>
              <a:t>November 2023</a:t>
            </a:r>
          </a:p>
          <a:p>
            <a:pPr algn="l">
              <a:lnSpc>
                <a:spcPct val="120000"/>
              </a:lnSpc>
              <a:defRPr sz="3200" spc="96">
                <a:solidFill>
                  <a:srgbClr val="000000"/>
                </a:solidFill>
                <a:latin typeface="Nuckle Medium"/>
                <a:ea typeface="Nuckle Medium"/>
                <a:cs typeface="Nuckle Medium"/>
                <a:sym typeface="Nuckle Medium"/>
              </a:defRPr>
            </a:pPr>
            <a:endParaRPr lang="en-GB" sz="1600" dirty="0"/>
          </a:p>
        </p:txBody>
      </p:sp>
      <p:pic>
        <p:nvPicPr>
          <p:cNvPr id="38" name="DO-Contact-PURPLE-1600x1600.png" descr="DO-Contact-PURPLE-1600x1600.png"/>
          <p:cNvPicPr>
            <a:picLocks noChangeAspect="1"/>
          </p:cNvPicPr>
          <p:nvPr/>
        </p:nvPicPr>
        <p:blipFill>
          <a:blip r:embed="rId2"/>
          <a:stretch>
            <a:fillRect/>
          </a:stretch>
        </p:blipFill>
        <p:spPr>
          <a:xfrm>
            <a:off x="5989264" y="879359"/>
            <a:ext cx="5099283" cy="5099283"/>
          </a:xfrm>
          <a:prstGeom prst="rect">
            <a:avLst/>
          </a:prstGeom>
          <a:ln w="12700">
            <a:miter lim="400000"/>
          </a:ln>
        </p:spPr>
      </p:pic>
      <p:pic>
        <p:nvPicPr>
          <p:cNvPr id="39" name="DO-Logo-RGB-Purple.ai" descr="DO-Logo-RGB-Purple.ai"/>
          <p:cNvPicPr>
            <a:picLocks noChangeAspect="1"/>
          </p:cNvPicPr>
          <p:nvPr/>
        </p:nvPicPr>
        <p:blipFill>
          <a:blip r:embed="rId3"/>
          <a:stretch>
            <a:fillRect/>
          </a:stretch>
        </p:blipFill>
        <p:spPr>
          <a:xfrm>
            <a:off x="360490" y="6226598"/>
            <a:ext cx="1515310" cy="279797"/>
          </a:xfrm>
          <a:prstGeom prst="rect">
            <a:avLst/>
          </a:prstGeom>
          <a:ln w="12700">
            <a:miter lim="400000"/>
          </a:ln>
        </p:spPr>
      </p:pic>
      <p:sp>
        <p:nvSpPr>
          <p:cNvPr id="40" name="digitaloffice.scot"/>
          <p:cNvSpPr txBox="1"/>
          <p:nvPr/>
        </p:nvSpPr>
        <p:spPr>
          <a:xfrm>
            <a:off x="320328" y="319340"/>
            <a:ext cx="4680017" cy="164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Medium"/>
                <a:ea typeface="Nuckle Medium"/>
                <a:cs typeface="Nuckle Medium"/>
                <a:sym typeface="Nuckle Medium"/>
              </a:defRPr>
            </a:lvl1pPr>
          </a:lstStyle>
          <a:p>
            <a:r>
              <a:rPr sz="900"/>
              <a:t>digitaloffice.scot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Stock-Office-Reportage-1.jpg"/>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200924" y="324362"/>
            <a:ext cx="5676901" cy="5427862"/>
          </a:xfrm>
          <a:custGeom>
            <a:avLst/>
            <a:gdLst/>
            <a:ahLst/>
            <a:cxnLst>
              <a:cxn ang="0">
                <a:pos x="wd2" y="hd2"/>
              </a:cxn>
              <a:cxn ang="5400000">
                <a:pos x="wd2" y="hd2"/>
              </a:cxn>
              <a:cxn ang="10800000">
                <a:pos x="wd2" y="hd2"/>
              </a:cxn>
              <a:cxn ang="16200000">
                <a:pos x="wd2" y="hd2"/>
              </a:cxn>
            </a:cxnLst>
            <a:rect l="0" t="0" r="r" b="b"/>
            <a:pathLst>
              <a:path w="21600" h="21600" extrusionOk="0">
                <a:moveTo>
                  <a:pt x="740" y="0"/>
                </a:moveTo>
                <a:cubicBezTo>
                  <a:pt x="523" y="0"/>
                  <a:pt x="393" y="0"/>
                  <a:pt x="306" y="38"/>
                </a:cubicBezTo>
                <a:cubicBezTo>
                  <a:pt x="181" y="86"/>
                  <a:pt x="82" y="189"/>
                  <a:pt x="36" y="320"/>
                </a:cubicBezTo>
                <a:cubicBezTo>
                  <a:pt x="0" y="411"/>
                  <a:pt x="0" y="547"/>
                  <a:pt x="0" y="774"/>
                </a:cubicBezTo>
                <a:lnTo>
                  <a:pt x="0" y="20827"/>
                </a:lnTo>
                <a:cubicBezTo>
                  <a:pt x="0" y="21054"/>
                  <a:pt x="0" y="21190"/>
                  <a:pt x="36" y="21281"/>
                </a:cubicBezTo>
                <a:cubicBezTo>
                  <a:pt x="82" y="21412"/>
                  <a:pt x="181" y="21514"/>
                  <a:pt x="306" y="21562"/>
                </a:cubicBezTo>
                <a:cubicBezTo>
                  <a:pt x="393" y="21600"/>
                  <a:pt x="523" y="21600"/>
                  <a:pt x="740" y="21600"/>
                </a:cubicBezTo>
                <a:lnTo>
                  <a:pt x="20860" y="21600"/>
                </a:lnTo>
                <a:cubicBezTo>
                  <a:pt x="21077" y="21600"/>
                  <a:pt x="21207" y="21600"/>
                  <a:pt x="21294" y="21562"/>
                </a:cubicBezTo>
                <a:cubicBezTo>
                  <a:pt x="21419" y="21514"/>
                  <a:pt x="21518" y="21412"/>
                  <a:pt x="21564" y="21281"/>
                </a:cubicBezTo>
                <a:cubicBezTo>
                  <a:pt x="21600" y="21190"/>
                  <a:pt x="21600" y="21054"/>
                  <a:pt x="21600" y="20827"/>
                </a:cubicBezTo>
                <a:lnTo>
                  <a:pt x="21600" y="774"/>
                </a:lnTo>
                <a:cubicBezTo>
                  <a:pt x="21600" y="547"/>
                  <a:pt x="21600" y="411"/>
                  <a:pt x="21564" y="320"/>
                </a:cubicBezTo>
                <a:cubicBezTo>
                  <a:pt x="21518" y="189"/>
                  <a:pt x="21419" y="86"/>
                  <a:pt x="21294" y="38"/>
                </a:cubicBezTo>
                <a:cubicBezTo>
                  <a:pt x="21207" y="0"/>
                  <a:pt x="21077" y="0"/>
                  <a:pt x="20860" y="0"/>
                </a:cubicBezTo>
                <a:lnTo>
                  <a:pt x="740" y="0"/>
                </a:lnTo>
                <a:close/>
              </a:path>
            </a:pathLst>
          </a:custGeom>
          <a:ln w="12700">
            <a:miter lim="400000"/>
          </a:ln>
        </p:spPr>
      </p:pic>
      <p:sp>
        <p:nvSpPr>
          <p:cNvPr id="458" name="Lorem ipsum dolor sit amet, consectetur adipiscing elit, sed do eiusmod tempor incididunt ut labore et dolore magna aliqua. Ut enim ad minim veniam, quis nostrud exercitation ullamco laboris nisi ut aliquip ex ea com mduis aute irure dolor in repr ehenor"/>
          <p:cNvSpPr txBox="1"/>
          <p:nvPr/>
        </p:nvSpPr>
        <p:spPr>
          <a:xfrm>
            <a:off x="306659" y="809465"/>
            <a:ext cx="4694626" cy="93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130000"/>
              </a:lnSpc>
              <a:defRPr spc="72">
                <a:solidFill>
                  <a:srgbClr val="000000"/>
                </a:solidFill>
                <a:latin typeface="Nuckle Medium"/>
                <a:ea typeface="Nuckle Medium"/>
                <a:cs typeface="Nuckle Medium"/>
                <a:sym typeface="Nuckle Medium"/>
              </a:defRPr>
            </a:lvl1pPr>
          </a:lstStyle>
          <a:p>
            <a:r>
              <a:rPr lang="en-GB" sz="900" dirty="0"/>
              <a:t>Dead silence. No Questions. No comments</a:t>
            </a:r>
          </a:p>
          <a:p>
            <a:endParaRPr lang="en-GB" sz="900" dirty="0"/>
          </a:p>
          <a:p>
            <a:r>
              <a:rPr lang="en-GB" sz="900" dirty="0"/>
              <a:t>I knew there was a lot I did not understand. The strategy was based on very limited information. I decided to use the service design approach and started having conversations with my main clients: the people doing service design in councils.</a:t>
            </a:r>
          </a:p>
        </p:txBody>
      </p:sp>
      <p:sp>
        <p:nvSpPr>
          <p:cNvPr id="45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pic>
        <p:nvPicPr>
          <p:cNvPr id="460" name="DO-Logo-RGB-Purple.ai" descr="DO-Logo-RGB-Purple.ai"/>
          <p:cNvPicPr>
            <a:picLocks noChangeAspect="1"/>
          </p:cNvPicPr>
          <p:nvPr/>
        </p:nvPicPr>
        <p:blipFill>
          <a:blip r:embed="rId3"/>
          <a:stretch>
            <a:fillRect/>
          </a:stretch>
        </p:blipFill>
        <p:spPr>
          <a:xfrm>
            <a:off x="360490" y="6226598"/>
            <a:ext cx="1515310" cy="279797"/>
          </a:xfrm>
          <a:prstGeom prst="rect">
            <a:avLst/>
          </a:prstGeom>
          <a:ln w="12700">
            <a:miter lim="400000"/>
          </a:ln>
        </p:spPr>
      </p:pic>
      <p:graphicFrame>
        <p:nvGraphicFramePr>
          <p:cNvPr id="461" name="Table"/>
          <p:cNvGraphicFramePr/>
          <p:nvPr>
            <p:extLst>
              <p:ext uri="{D42A27DB-BD31-4B8C-83A1-F6EECF244321}">
                <p14:modId xmlns:p14="http://schemas.microsoft.com/office/powerpoint/2010/main" val="3797935014"/>
              </p:ext>
            </p:extLst>
          </p:nvPr>
        </p:nvGraphicFramePr>
        <p:xfrm>
          <a:off x="325282" y="2285964"/>
          <a:ext cx="4657378" cy="364101"/>
        </p:xfrm>
        <a:graphic>
          <a:graphicData uri="http://schemas.openxmlformats.org/drawingml/2006/table">
            <a:tbl>
              <a:tblPr/>
              <a:tblGrid>
                <a:gridCol w="4657378">
                  <a:extLst>
                    <a:ext uri="{9D8B030D-6E8A-4147-A177-3AD203B41FA5}">
                      <a16:colId xmlns:a16="http://schemas.microsoft.com/office/drawing/2014/main" val="20000"/>
                    </a:ext>
                  </a:extLst>
                </a:gridCol>
              </a:tblGrid>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1-2-1s with people doing service design in councils</a:t>
                      </a:r>
                    </a:p>
                  </a:txBody>
                  <a:tcPr marL="25400" marR="25400" marT="25400" marB="25400" anchor="ctr" horzOverflow="overflow">
                    <a:lnL w="0">
                      <a:miter lim="400000"/>
                    </a:lnL>
                    <a:lnR w="0">
                      <a:miter lim="400000"/>
                    </a:lnR>
                    <a:lnT>
                      <a:solidFill>
                        <a:srgbClr val="000000"/>
                      </a:solidFill>
                      <a:miter lim="400000"/>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0000"/>
                  </a:ext>
                </a:extLst>
              </a:tr>
            </a:tbl>
          </a:graphicData>
        </a:graphic>
      </p:graphicFrame>
      <p:sp>
        <p:nvSpPr>
          <p:cNvPr id="463" name="Title Heading Style"/>
          <p:cNvSpPr txBox="1"/>
          <p:nvPr/>
        </p:nvSpPr>
        <p:spPr>
          <a:xfrm>
            <a:off x="320328" y="319340"/>
            <a:ext cx="5676914" cy="164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r>
              <a:rPr lang="en-GB" sz="900" dirty="0"/>
              <a:t>New on the Job</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p:cNvSpPr/>
          <p:nvPr/>
        </p:nvSpPr>
        <p:spPr>
          <a:xfrm>
            <a:off x="312773" y="271744"/>
            <a:ext cx="11566453" cy="6214964"/>
          </a:xfrm>
          <a:prstGeom prst="roundRect">
            <a:avLst>
              <a:gd name="adj" fmla="val 2046"/>
            </a:avLst>
          </a:prstGeom>
          <a:solidFill>
            <a:srgbClr val="CA8BCC"/>
          </a:soli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000000"/>
              </a:solidFill>
              <a:effectLst/>
              <a:uLnTx/>
              <a:uFillTx/>
              <a:latin typeface="Helvetica Neue Medium"/>
              <a:sym typeface="Helvetica Neue Medium"/>
            </a:endParaRPr>
          </a:p>
        </p:txBody>
      </p:sp>
      <p:sp>
        <p:nvSpPr>
          <p:cNvPr id="124" name="Section Title Slide Style"/>
          <p:cNvSpPr txBox="1"/>
          <p:nvPr/>
        </p:nvSpPr>
        <p:spPr>
          <a:xfrm>
            <a:off x="1234539" y="3522219"/>
            <a:ext cx="9722920" cy="820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10000">
                <a:latin typeface="Nuckle Medium"/>
                <a:ea typeface="Nuckle Medium"/>
                <a:cs typeface="Nuckle Medium"/>
                <a:sym typeface="Nuckle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000" dirty="0">
                <a:solidFill>
                  <a:srgbClr val="FFFFFF"/>
                </a:solidFill>
              </a:rPr>
              <a:t>What I learned from the 1-2-1s</a:t>
            </a:r>
            <a:endParaRPr lang="en-GB" sz="2500" dirty="0">
              <a:solidFill>
                <a:srgbClr val="FFFFFF"/>
              </a:solidFill>
            </a:endParaRPr>
          </a:p>
        </p:txBody>
      </p:sp>
      <p:sp>
        <p:nvSpPr>
          <p:cNvPr id="1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292100" rtl="0" eaLnBrk="1" fontAlgn="auto" latinLnBrk="0" hangingPunct="1">
              <a:lnSpc>
                <a:spcPct val="100000"/>
              </a:lnSpc>
              <a:spcBef>
                <a:spcPts val="0"/>
              </a:spcBef>
              <a:spcAft>
                <a:spcPts val="0"/>
              </a:spcAft>
              <a:buClrTx/>
              <a:buSzTx/>
              <a:buFontTx/>
              <a:buNone/>
              <a:tabLst/>
              <a:defRPr/>
            </a:pPr>
            <a:fld id="{86CB4B4D-7CA3-9044-876B-883B54F8677D}" type="slidenum">
              <a:rPr kumimoji="0" sz="900" b="0" i="0" u="none" strike="noStrike" kern="1200" cap="none" spc="0" normalizeH="0" baseline="0" noProof="0">
                <a:ln>
                  <a:noFill/>
                </a:ln>
                <a:solidFill>
                  <a:srgbClr val="FFFFFF"/>
                </a:solidFill>
                <a:effectLst/>
                <a:uLnTx/>
                <a:uFillTx/>
                <a:latin typeface="Helvetica Neue"/>
              </a:rPr>
              <a:pPr marL="0" marR="0" lvl="0" indent="0" algn="l" defTabSz="292100" rtl="0" eaLnBrk="1" fontAlgn="auto" latinLnBrk="0" hangingPunct="1">
                <a:lnSpc>
                  <a:spcPct val="100000"/>
                </a:lnSpc>
                <a:spcBef>
                  <a:spcPts val="0"/>
                </a:spcBef>
                <a:spcAft>
                  <a:spcPts val="0"/>
                </a:spcAft>
                <a:buClrTx/>
                <a:buSzTx/>
                <a:buFontTx/>
                <a:buNone/>
                <a:tabLst/>
                <a:defRPr/>
              </a:pPr>
              <a:t>11</a:t>
            </a:fld>
            <a:endParaRPr kumimoji="0" sz="900" b="0" i="0" u="none" strike="noStrike" kern="1200" cap="none" spc="0" normalizeH="0" baseline="0" noProof="0">
              <a:ln>
                <a:noFill/>
              </a:ln>
              <a:solidFill>
                <a:srgbClr val="FFFFFF"/>
              </a:solidFill>
              <a:effectLst/>
              <a:uLnTx/>
              <a:uFillTx/>
              <a:latin typeface="Helvetica Neue"/>
            </a:endParaRPr>
          </a:p>
        </p:txBody>
      </p:sp>
    </p:spTree>
    <p:extLst>
      <p:ext uri="{BB962C8B-B14F-4D97-AF65-F5344CB8AC3E}">
        <p14:creationId xmlns:p14="http://schemas.microsoft.com/office/powerpoint/2010/main" val="41631246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Heading Style"/>
          <p:cNvSpPr txBox="1"/>
          <p:nvPr/>
        </p:nvSpPr>
        <p:spPr>
          <a:xfrm>
            <a:off x="320328" y="319340"/>
            <a:ext cx="11551345"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sp>
        <p:nvSpPr>
          <p:cNvPr id="12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7891" y="1123674"/>
            <a:ext cx="10633816" cy="9955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120000"/>
              </a:lnSpc>
              <a:defRPr sz="5000" spc="100">
                <a:solidFill>
                  <a:srgbClr val="000000"/>
                </a:solidFill>
                <a:latin typeface="Nuckle Medium"/>
                <a:ea typeface="Nuckle Medium"/>
                <a:cs typeface="Nuckle Medium"/>
                <a:sym typeface="Nuckle Medium"/>
              </a:defRPr>
            </a:lvl1pPr>
          </a:lstStyle>
          <a:p>
            <a:endParaRPr lang="en-GB" sz="2500" dirty="0"/>
          </a:p>
          <a:p>
            <a:r>
              <a:rPr lang="en-GB" sz="2800" spc="48" dirty="0">
                <a:latin typeface="Nuckle Medium"/>
                <a:ea typeface="Nuckle Medium"/>
                <a:cs typeface="Nuckle Medium"/>
                <a:sym typeface="Nuckle Medium"/>
              </a:rPr>
              <a:t>19 conversations with people from 15 different councils</a:t>
            </a:r>
            <a:endParaRPr lang="en-GB" sz="2500" dirty="0"/>
          </a:p>
        </p:txBody>
      </p:sp>
      <p:sp>
        <p:nvSpPr>
          <p:cNvPr id="129" name="Slide Number"/>
          <p:cNvSpPr txBox="1">
            <a:spLocks noGrp="1"/>
          </p:cNvSpPr>
          <p:nvPr>
            <p:ph type="sldNum" sz="quarter" idx="2"/>
          </p:nvPr>
        </p:nvSpPr>
        <p:spPr>
          <a:xfrm>
            <a:off x="6003873" y="6486707"/>
            <a:ext cx="443309" cy="27979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ctr"/>
            <a:fld id="{86CB4B4D-7CA3-9044-876B-883B54F8677D}" type="slidenum">
              <a:rPr/>
              <a:pPr algn="ctr"/>
              <a:t>12</a:t>
            </a:fld>
            <a:endParaRPr/>
          </a:p>
        </p:txBody>
      </p:sp>
      <p:pic>
        <p:nvPicPr>
          <p:cNvPr id="130"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pic>
        <p:nvPicPr>
          <p:cNvPr id="13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2" name="Document Title Goes Here">
            <a:extLst>
              <a:ext uri="{FF2B5EF4-FFF2-40B4-BE49-F238E27FC236}">
                <a16:creationId xmlns:a16="http://schemas.microsoft.com/office/drawing/2014/main" id="{5855B575-D51E-8D49-82AE-FB6257B8CF38}"/>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extLst>
      <p:ext uri="{BB962C8B-B14F-4D97-AF65-F5344CB8AC3E}">
        <p14:creationId xmlns:p14="http://schemas.microsoft.com/office/powerpoint/2010/main" val="26922148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ounded Rectangle"/>
          <p:cNvSpPr/>
          <p:nvPr/>
        </p:nvSpPr>
        <p:spPr>
          <a:xfrm>
            <a:off x="6200924" y="324362"/>
            <a:ext cx="5676913" cy="6209276"/>
          </a:xfrm>
          <a:prstGeom prst="roundRect">
            <a:avLst>
              <a:gd name="adj" fmla="val 2240"/>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pic>
        <p:nvPicPr>
          <p:cNvPr id="426"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428" name="Title Heading Style"/>
          <p:cNvSpPr txBox="1"/>
          <p:nvPr/>
        </p:nvSpPr>
        <p:spPr>
          <a:xfrm>
            <a:off x="320328" y="319340"/>
            <a:ext cx="5676914"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graphicFrame>
        <p:nvGraphicFramePr>
          <p:cNvPr id="430" name="Table"/>
          <p:cNvGraphicFramePr/>
          <p:nvPr>
            <p:extLst>
              <p:ext uri="{D42A27DB-BD31-4B8C-83A1-F6EECF244321}">
                <p14:modId xmlns:p14="http://schemas.microsoft.com/office/powerpoint/2010/main" val="3550124003"/>
              </p:ext>
            </p:extLst>
          </p:nvPr>
        </p:nvGraphicFramePr>
        <p:xfrm>
          <a:off x="325282" y="2285964"/>
          <a:ext cx="4657378" cy="1678416"/>
        </p:xfrm>
        <a:graphic>
          <a:graphicData uri="http://schemas.openxmlformats.org/drawingml/2006/table">
            <a:tbl>
              <a:tblPr/>
              <a:tblGrid>
                <a:gridCol w="4657378">
                  <a:extLst>
                    <a:ext uri="{9D8B030D-6E8A-4147-A177-3AD203B41FA5}">
                      <a16:colId xmlns:a16="http://schemas.microsoft.com/office/drawing/2014/main" val="20000"/>
                    </a:ext>
                  </a:extLst>
                </a:gridCol>
              </a:tblGrid>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Local Government Service Design Community (LGSD-group)</a:t>
                      </a: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0"/>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Sharing of service design work and experience between councils</a:t>
                      </a: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1"/>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Several councils are on their way toward implementing service design in their organisation</a:t>
                      </a:r>
                      <a:endParaRPr sz="1200" spc="48" dirty="0">
                        <a:latin typeface="Nuckle Medium"/>
                        <a:ea typeface="Nuckle Medium"/>
                        <a:cs typeface="Nuckle Medium"/>
                        <a:sym typeface="Nuckle Medium"/>
                      </a:endParaRP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2"/>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Merging Service Design practice with already existing ways of working</a:t>
                      </a:r>
                      <a:endParaRPr sz="1200" spc="48" dirty="0">
                        <a:latin typeface="Nuckle Medium"/>
                        <a:ea typeface="Nuckle Medium"/>
                        <a:cs typeface="Nuckle Medium"/>
                        <a:sym typeface="Nuckle Medium"/>
                      </a:endParaRP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3"/>
                  </a:ext>
                </a:extLst>
              </a:tr>
            </a:tbl>
          </a:graphicData>
        </a:graphic>
      </p:graphicFrame>
      <p:sp>
        <p:nvSpPr>
          <p:cNvPr id="3" name="Lorem ipsum dolor sit amet, consectetur adipiscing elit, sed do eiusmod tempor incididunt ut labore et dolore magna aliqua. Ut enim ad minim veniam, quis nostrud exercitation ullamco laboris nisi ut aliquip ex ea com mduis aute irure dolor in repr ehenor">
            <a:extLst>
              <a:ext uri="{FF2B5EF4-FFF2-40B4-BE49-F238E27FC236}">
                <a16:creationId xmlns:a16="http://schemas.microsoft.com/office/drawing/2014/main" id="{1CC82FCD-C542-5AB4-4C4D-FAB2234EACA0}"/>
              </a:ext>
            </a:extLst>
          </p:cNvPr>
          <p:cNvSpPr txBox="1"/>
          <p:nvPr/>
        </p:nvSpPr>
        <p:spPr>
          <a:xfrm>
            <a:off x="306659" y="809465"/>
            <a:ext cx="4694626" cy="396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130000"/>
              </a:lnSpc>
              <a:defRPr spc="72">
                <a:solidFill>
                  <a:srgbClr val="000000"/>
                </a:solidFill>
                <a:latin typeface="Nuckle Medium"/>
                <a:ea typeface="Nuckle Medium"/>
                <a:cs typeface="Nuckle Medium"/>
                <a:sym typeface="Nuckle Medium"/>
              </a:defRPr>
            </a:lvl1pPr>
          </a:lstStyle>
          <a:p>
            <a:endParaRPr lang="en-GB" sz="900" dirty="0"/>
          </a:p>
          <a:p>
            <a:r>
              <a:rPr lang="en-GB" sz="900" dirty="0"/>
              <a:t>What they said works well</a:t>
            </a:r>
            <a:endParaRPr sz="900" dirty="0"/>
          </a:p>
        </p:txBody>
      </p:sp>
      <p:pic>
        <p:nvPicPr>
          <p:cNvPr id="5" name="DO-Blog.png" descr="DO-Blog.png">
            <a:extLst>
              <a:ext uri="{FF2B5EF4-FFF2-40B4-BE49-F238E27FC236}">
                <a16:creationId xmlns:a16="http://schemas.microsoft.com/office/drawing/2014/main" id="{4572CCC5-F21F-C46C-B273-0D2629E903EA}"/>
              </a:ext>
            </a:extLst>
          </p:cNvPr>
          <p:cNvPicPr>
            <a:picLocks noChangeAspect="1"/>
          </p:cNvPicPr>
          <p:nvPr/>
        </p:nvPicPr>
        <p:blipFill>
          <a:blip r:embed="rId3"/>
          <a:stretch>
            <a:fillRect/>
          </a:stretch>
        </p:blipFill>
        <p:spPr>
          <a:xfrm>
            <a:off x="6261652" y="655725"/>
            <a:ext cx="5440018" cy="544001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ounded Rectangle"/>
          <p:cNvSpPr/>
          <p:nvPr/>
        </p:nvSpPr>
        <p:spPr>
          <a:xfrm>
            <a:off x="6200924" y="324362"/>
            <a:ext cx="5676913" cy="6209276"/>
          </a:xfrm>
          <a:prstGeom prst="roundRect">
            <a:avLst>
              <a:gd name="adj" fmla="val 2240"/>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pic>
        <p:nvPicPr>
          <p:cNvPr id="426"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428" name="Title Heading Style"/>
          <p:cNvSpPr txBox="1"/>
          <p:nvPr/>
        </p:nvSpPr>
        <p:spPr>
          <a:xfrm>
            <a:off x="320328" y="319340"/>
            <a:ext cx="5676914"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graphicFrame>
        <p:nvGraphicFramePr>
          <p:cNvPr id="430" name="Table"/>
          <p:cNvGraphicFramePr/>
          <p:nvPr>
            <p:extLst>
              <p:ext uri="{D42A27DB-BD31-4B8C-83A1-F6EECF244321}">
                <p14:modId xmlns:p14="http://schemas.microsoft.com/office/powerpoint/2010/main" val="1973773458"/>
              </p:ext>
            </p:extLst>
          </p:nvPr>
        </p:nvGraphicFramePr>
        <p:xfrm>
          <a:off x="325282" y="2285964"/>
          <a:ext cx="4657378" cy="2770719"/>
        </p:xfrm>
        <a:graphic>
          <a:graphicData uri="http://schemas.openxmlformats.org/drawingml/2006/table">
            <a:tbl>
              <a:tblPr/>
              <a:tblGrid>
                <a:gridCol w="4657378">
                  <a:extLst>
                    <a:ext uri="{9D8B030D-6E8A-4147-A177-3AD203B41FA5}">
                      <a16:colId xmlns:a16="http://schemas.microsoft.com/office/drawing/2014/main" val="20000"/>
                    </a:ext>
                  </a:extLst>
                </a:gridCol>
              </a:tblGrid>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Limited budget and resources</a:t>
                      </a: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0"/>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Chief executive and management buy-in</a:t>
                      </a:r>
                    </a:p>
                  </a:txBody>
                  <a:tcPr marL="25400" marR="25400" marT="25400" marB="25400" anchor="ctr" horzOverflow="overflow">
                    <a:lnL w="0">
                      <a:miter lim="400000"/>
                    </a:lnL>
                    <a:lnR w="0">
                      <a:miter lim="400000"/>
                    </a:lnR>
                    <a:lnT>
                      <a:solidFill>
                        <a:srgbClr val="000000"/>
                      </a:solidFill>
                      <a:miter lim="400000"/>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0001"/>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The focus is on using service design to save money rather than creating services that work for people</a:t>
                      </a:r>
                      <a:endParaRPr sz="1200" spc="48" dirty="0">
                        <a:latin typeface="Nuckle Medium"/>
                        <a:ea typeface="Nuckle Medium"/>
                        <a:cs typeface="Nuckle Medium"/>
                        <a:sym typeface="Nuckle Medium"/>
                      </a:endParaRPr>
                    </a:p>
                  </a:txBody>
                  <a:tcPr marL="25400" marR="25400" marT="25400" marB="254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0003"/>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“Service Design” intimidates, lack of confidence</a:t>
                      </a:r>
                      <a:endParaRPr sz="1200" spc="48" dirty="0">
                        <a:latin typeface="Nuckle Medium"/>
                        <a:ea typeface="Nuckle Medium"/>
                        <a:cs typeface="Nuckle Medium"/>
                        <a:sym typeface="Nuckle Medium"/>
                      </a:endParaRPr>
                    </a:p>
                  </a:txBody>
                  <a:tcPr marL="25400" marR="25400" marT="25400" marB="254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78842215"/>
                  </a:ext>
                </a:extLst>
              </a:tr>
              <a:tr h="364101">
                <a:tc>
                  <a:txBody>
                    <a:bodyPr/>
                    <a:lstStyle/>
                    <a:p>
                      <a:pPr marL="0" marR="0" lvl="0" indent="0" algn="l" defTabSz="2438338" rtl="0" eaLnBrk="1" fontAlgn="auto" latinLnBrk="0" hangingPunct="1">
                        <a:lnSpc>
                          <a:spcPct val="120000"/>
                        </a:lnSpc>
                        <a:spcBef>
                          <a:spcPts val="0"/>
                        </a:spcBef>
                        <a:spcAft>
                          <a:spcPts val="0"/>
                        </a:spcAft>
                        <a:buClrTx/>
                        <a:buSzTx/>
                        <a:buFontTx/>
                        <a:buNone/>
                        <a:tabLst/>
                        <a:defRPr>
                          <a:solidFill>
                            <a:srgbClr val="000000"/>
                          </a:solidFill>
                        </a:defRPr>
                      </a:pPr>
                      <a:r>
                        <a:rPr lang="en-GB" sz="1200" spc="48" dirty="0">
                          <a:latin typeface="Nuckle Medium"/>
                          <a:ea typeface="Nuckle Medium"/>
                          <a:cs typeface="Nuckle Medium"/>
                          <a:sym typeface="Nuckle Medium"/>
                        </a:rPr>
                        <a:t>Training people is easy but getting them to do service design is hard</a:t>
                      </a:r>
                    </a:p>
                  </a:txBody>
                  <a:tcPr marL="25400" marR="25400" marT="25400" marB="254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257157243"/>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Mindset: “We already know best what our service users need, no need to investigate it further”</a:t>
                      </a:r>
                    </a:p>
                  </a:txBody>
                  <a:tcPr marL="25400" marR="25400" marT="25400" marB="254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945656983"/>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Harmonising the service design role with other roles in the council</a:t>
                      </a:r>
                    </a:p>
                  </a:txBody>
                  <a:tcPr marL="25400" marR="25400" marT="25400" marB="254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942680304"/>
                  </a:ext>
                </a:extLst>
              </a:tr>
            </a:tbl>
          </a:graphicData>
        </a:graphic>
      </p:graphicFrame>
      <p:sp>
        <p:nvSpPr>
          <p:cNvPr id="3" name="Lorem ipsum dolor sit amet, consectetur adipiscing elit, sed do eiusmod tempor incididunt ut labore et dolore magna aliqua. Ut enim ad minim veniam, quis nostrud exercitation ullamco laboris nisi ut aliquip ex ea com mduis aute irure dolor in repr ehenor">
            <a:extLst>
              <a:ext uri="{FF2B5EF4-FFF2-40B4-BE49-F238E27FC236}">
                <a16:creationId xmlns:a16="http://schemas.microsoft.com/office/drawing/2014/main" id="{1CC82FCD-C542-5AB4-4C4D-FAB2234EACA0}"/>
              </a:ext>
            </a:extLst>
          </p:cNvPr>
          <p:cNvSpPr txBox="1"/>
          <p:nvPr/>
        </p:nvSpPr>
        <p:spPr>
          <a:xfrm>
            <a:off x="306659" y="809465"/>
            <a:ext cx="4694626" cy="396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130000"/>
              </a:lnSpc>
              <a:defRPr spc="72">
                <a:solidFill>
                  <a:srgbClr val="000000"/>
                </a:solidFill>
                <a:latin typeface="Nuckle Medium"/>
                <a:ea typeface="Nuckle Medium"/>
                <a:cs typeface="Nuckle Medium"/>
                <a:sym typeface="Nuckle Medium"/>
              </a:defRPr>
            </a:lvl1pPr>
          </a:lstStyle>
          <a:p>
            <a:endParaRPr lang="en-GB" sz="900" dirty="0"/>
          </a:p>
          <a:p>
            <a:r>
              <a:rPr lang="en-GB" sz="900" dirty="0"/>
              <a:t>What they said the challenges are</a:t>
            </a:r>
            <a:endParaRPr sz="900" dirty="0"/>
          </a:p>
        </p:txBody>
      </p:sp>
      <p:pic>
        <p:nvPicPr>
          <p:cNvPr id="2" name="DO-Blog.png" descr="DO-Blog.png">
            <a:extLst>
              <a:ext uri="{FF2B5EF4-FFF2-40B4-BE49-F238E27FC236}">
                <a16:creationId xmlns:a16="http://schemas.microsoft.com/office/drawing/2014/main" id="{79D2DC84-09CF-676F-57E7-93738EB3EC1A}"/>
              </a:ext>
            </a:extLst>
          </p:cNvPr>
          <p:cNvPicPr>
            <a:picLocks noChangeAspect="1"/>
          </p:cNvPicPr>
          <p:nvPr/>
        </p:nvPicPr>
        <p:blipFill>
          <a:blip r:embed="rId3"/>
          <a:stretch>
            <a:fillRect/>
          </a:stretch>
        </p:blipFill>
        <p:spPr>
          <a:xfrm>
            <a:off x="6261652" y="655725"/>
            <a:ext cx="5440018" cy="5440016"/>
          </a:xfrm>
          <a:prstGeom prst="rect">
            <a:avLst/>
          </a:prstGeom>
          <a:ln w="12700">
            <a:miter lim="400000"/>
          </a:ln>
        </p:spPr>
      </p:pic>
    </p:spTree>
    <p:extLst>
      <p:ext uri="{BB962C8B-B14F-4D97-AF65-F5344CB8AC3E}">
        <p14:creationId xmlns:p14="http://schemas.microsoft.com/office/powerpoint/2010/main" val="12198555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ounded Rectangle"/>
          <p:cNvSpPr/>
          <p:nvPr/>
        </p:nvSpPr>
        <p:spPr>
          <a:xfrm>
            <a:off x="6200924" y="324362"/>
            <a:ext cx="5676913" cy="6209276"/>
          </a:xfrm>
          <a:prstGeom prst="roundRect">
            <a:avLst>
              <a:gd name="adj" fmla="val 2240"/>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pic>
        <p:nvPicPr>
          <p:cNvPr id="426"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428" name="Title Heading Style"/>
          <p:cNvSpPr txBox="1"/>
          <p:nvPr/>
        </p:nvSpPr>
        <p:spPr>
          <a:xfrm>
            <a:off x="320328" y="319340"/>
            <a:ext cx="5676914"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graphicFrame>
        <p:nvGraphicFramePr>
          <p:cNvPr id="430" name="Table"/>
          <p:cNvGraphicFramePr/>
          <p:nvPr>
            <p:extLst>
              <p:ext uri="{D42A27DB-BD31-4B8C-83A1-F6EECF244321}">
                <p14:modId xmlns:p14="http://schemas.microsoft.com/office/powerpoint/2010/main" val="1629938506"/>
              </p:ext>
            </p:extLst>
          </p:nvPr>
        </p:nvGraphicFramePr>
        <p:xfrm>
          <a:off x="325282" y="2285964"/>
          <a:ext cx="4657378" cy="2228334"/>
        </p:xfrm>
        <a:graphic>
          <a:graphicData uri="http://schemas.openxmlformats.org/drawingml/2006/table">
            <a:tbl>
              <a:tblPr/>
              <a:tblGrid>
                <a:gridCol w="4657378">
                  <a:extLst>
                    <a:ext uri="{9D8B030D-6E8A-4147-A177-3AD203B41FA5}">
                      <a16:colId xmlns:a16="http://schemas.microsoft.com/office/drawing/2014/main" val="20000"/>
                    </a:ext>
                  </a:extLst>
                </a:gridCol>
              </a:tblGrid>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Service designers leave councils for better paid jobs elsewhere, and the opportunity for career development</a:t>
                      </a: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176500840"/>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Confusion around what guidelines or legislation to follow</a:t>
                      </a:r>
                    </a:p>
                  </a:txBody>
                  <a:tcPr marL="25400" marR="25400" marT="25400" marB="25400" anchor="ctr" horzOverflow="overflow">
                    <a:lnL w="0">
                      <a:miter lim="400000"/>
                    </a:lnL>
                    <a:lnR w="0">
                      <a:miter lim="400000"/>
                    </a:lnR>
                    <a:lnT w="9525" cap="flat" cmpd="sng" algn="ctr">
                      <a:solidFill>
                        <a:srgbClr val="000000"/>
                      </a:solidFill>
                      <a:prstDash val="solid"/>
                      <a:miter lim="400000"/>
                      <a:headEnd type="none" w="med" len="med"/>
                      <a:tailEnd type="none" w="med" len="med"/>
                    </a:lnT>
                    <a:lnB>
                      <a:solidFill>
                        <a:srgbClr val="000000"/>
                      </a:solidFill>
                      <a:miter lim="400000"/>
                    </a:lnB>
                  </a:tcPr>
                </a:tc>
                <a:extLst>
                  <a:ext uri="{0D108BD9-81ED-4DB2-BD59-A6C34878D82A}">
                    <a16:rowId xmlns:a16="http://schemas.microsoft.com/office/drawing/2014/main" val="10000"/>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Confusion around how the different organisations relate to them and what each of them can offer (i.e. The Scottish Government, the Scottish Digital Academy, the Improvement Service, Scotland Excel, COSLA, </a:t>
                      </a:r>
                      <a:r>
                        <a:rPr lang="en-GB" sz="1200" spc="48" dirty="0" err="1">
                          <a:latin typeface="Nuckle Medium"/>
                          <a:ea typeface="Nuckle Medium"/>
                          <a:cs typeface="Nuckle Medium"/>
                          <a:sym typeface="Nuckle Medium"/>
                        </a:rPr>
                        <a:t>CivTech</a:t>
                      </a:r>
                      <a:r>
                        <a:rPr lang="en-GB" sz="1200" spc="48" dirty="0">
                          <a:latin typeface="Nuckle Medium"/>
                          <a:ea typeface="Nuckle Medium"/>
                          <a:cs typeface="Nuckle Medium"/>
                          <a:sym typeface="Nuckle Medium"/>
                        </a:rPr>
                        <a:t>)</a:t>
                      </a:r>
                    </a:p>
                  </a:txBody>
                  <a:tcPr marL="25400" marR="25400" marT="25400" marB="25400" anchor="ctr" horzOverflow="overflow">
                    <a:lnL w="0">
                      <a:miter lim="400000"/>
                    </a:lnL>
                    <a:lnR w="0">
                      <a:miter lim="400000"/>
                    </a:lnR>
                    <a:lnT>
                      <a:solidFill>
                        <a:srgbClr val="000000"/>
                      </a:solidFill>
                      <a:miter lim="400000"/>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0001"/>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“There is no national framework for how to implement service design according to the Scottish approach to Service design”</a:t>
                      </a:r>
                    </a:p>
                  </a:txBody>
                  <a:tcPr marL="25400" marR="25400" marT="25400" marB="25400" anchor="ctr" horzOverflow="overflow">
                    <a:lnL w="0">
                      <a:miter lim="400000"/>
                    </a:lnL>
                    <a:lnR w="0">
                      <a:miter lim="400000"/>
                    </a:lnR>
                    <a:lnT w="9525" cap="flat" cmpd="sng" algn="ctr">
                      <a:solidFill>
                        <a:srgbClr val="000000"/>
                      </a:solidFill>
                      <a:prstDash val="solid"/>
                      <a:miter lim="400000"/>
                      <a:headEnd type="none" w="med" len="med"/>
                      <a:tailEnd type="none" w="med" len="med"/>
                    </a:lnT>
                    <a:lnB>
                      <a:solidFill>
                        <a:srgbClr val="000000"/>
                      </a:solidFill>
                      <a:miter lim="400000"/>
                    </a:lnB>
                  </a:tcPr>
                </a:tc>
                <a:extLst>
                  <a:ext uri="{0D108BD9-81ED-4DB2-BD59-A6C34878D82A}">
                    <a16:rowId xmlns:a16="http://schemas.microsoft.com/office/drawing/2014/main" val="10002"/>
                  </a:ext>
                </a:extLst>
              </a:tr>
            </a:tbl>
          </a:graphicData>
        </a:graphic>
      </p:graphicFrame>
      <p:sp>
        <p:nvSpPr>
          <p:cNvPr id="3" name="Lorem ipsum dolor sit amet, consectetur adipiscing elit, sed do eiusmod tempor incididunt ut labore et dolore magna aliqua. Ut enim ad minim veniam, quis nostrud exercitation ullamco laboris nisi ut aliquip ex ea com mduis aute irure dolor in repr ehenor">
            <a:extLst>
              <a:ext uri="{FF2B5EF4-FFF2-40B4-BE49-F238E27FC236}">
                <a16:creationId xmlns:a16="http://schemas.microsoft.com/office/drawing/2014/main" id="{1CC82FCD-C542-5AB4-4C4D-FAB2234EACA0}"/>
              </a:ext>
            </a:extLst>
          </p:cNvPr>
          <p:cNvSpPr txBox="1"/>
          <p:nvPr/>
        </p:nvSpPr>
        <p:spPr>
          <a:xfrm>
            <a:off x="306659" y="809465"/>
            <a:ext cx="4694626" cy="396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130000"/>
              </a:lnSpc>
              <a:defRPr spc="72">
                <a:solidFill>
                  <a:srgbClr val="000000"/>
                </a:solidFill>
                <a:latin typeface="Nuckle Medium"/>
                <a:ea typeface="Nuckle Medium"/>
                <a:cs typeface="Nuckle Medium"/>
                <a:sym typeface="Nuckle Medium"/>
              </a:defRPr>
            </a:lvl1pPr>
          </a:lstStyle>
          <a:p>
            <a:endParaRPr lang="en-GB" sz="900" dirty="0"/>
          </a:p>
          <a:p>
            <a:r>
              <a:rPr lang="en-GB" sz="900" dirty="0"/>
              <a:t>What they said the challenges are</a:t>
            </a:r>
            <a:endParaRPr sz="900" dirty="0"/>
          </a:p>
        </p:txBody>
      </p:sp>
      <p:pic>
        <p:nvPicPr>
          <p:cNvPr id="2" name="DO-Blog.png" descr="DO-Blog.png">
            <a:extLst>
              <a:ext uri="{FF2B5EF4-FFF2-40B4-BE49-F238E27FC236}">
                <a16:creationId xmlns:a16="http://schemas.microsoft.com/office/drawing/2014/main" id="{D17EB0FC-11F6-D148-566A-A69518726558}"/>
              </a:ext>
            </a:extLst>
          </p:cNvPr>
          <p:cNvPicPr>
            <a:picLocks noChangeAspect="1"/>
          </p:cNvPicPr>
          <p:nvPr/>
        </p:nvPicPr>
        <p:blipFill>
          <a:blip r:embed="rId3"/>
          <a:stretch>
            <a:fillRect/>
          </a:stretch>
        </p:blipFill>
        <p:spPr>
          <a:xfrm>
            <a:off x="6261652" y="655725"/>
            <a:ext cx="5440018" cy="5440016"/>
          </a:xfrm>
          <a:prstGeom prst="rect">
            <a:avLst/>
          </a:prstGeom>
          <a:ln w="12700">
            <a:miter lim="400000"/>
          </a:ln>
        </p:spPr>
      </p:pic>
    </p:spTree>
    <p:extLst>
      <p:ext uri="{BB962C8B-B14F-4D97-AF65-F5344CB8AC3E}">
        <p14:creationId xmlns:p14="http://schemas.microsoft.com/office/powerpoint/2010/main" val="40380267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Heading Style"/>
          <p:cNvSpPr txBox="1"/>
          <p:nvPr/>
        </p:nvSpPr>
        <p:spPr>
          <a:xfrm>
            <a:off x="320328" y="319340"/>
            <a:ext cx="11551345"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sp>
        <p:nvSpPr>
          <p:cNvPr id="12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7891" y="1123674"/>
            <a:ext cx="10633816" cy="2328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120000"/>
              </a:lnSpc>
              <a:defRPr sz="5000" spc="100">
                <a:solidFill>
                  <a:srgbClr val="000000"/>
                </a:solidFill>
                <a:latin typeface="Nuckle Medium"/>
                <a:ea typeface="Nuckle Medium"/>
                <a:cs typeface="Nuckle Medium"/>
                <a:sym typeface="Nuckle Medium"/>
              </a:defRPr>
            </a:lvl1pPr>
          </a:lstStyle>
          <a:p>
            <a:r>
              <a:rPr lang="en-GB" sz="2500" dirty="0"/>
              <a:t>I received feedback on the strategy:</a:t>
            </a:r>
          </a:p>
          <a:p>
            <a:endParaRPr lang="en-GB" sz="2500" dirty="0"/>
          </a:p>
          <a:p>
            <a:r>
              <a:rPr lang="en-GB" sz="2500" dirty="0"/>
              <a:t>“That’s all good for the councils who are new to implementing service design. We have done this work already. We don’t benefit from this strategy. What’s in it for us? ”</a:t>
            </a:r>
            <a:endParaRPr sz="2500" dirty="0"/>
          </a:p>
        </p:txBody>
      </p:sp>
      <p:pic>
        <p:nvPicPr>
          <p:cNvPr id="130"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pic>
        <p:nvPicPr>
          <p:cNvPr id="13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2" name="Document Title Goes Here">
            <a:extLst>
              <a:ext uri="{FF2B5EF4-FFF2-40B4-BE49-F238E27FC236}">
                <a16:creationId xmlns:a16="http://schemas.microsoft.com/office/drawing/2014/main" id="{393A8FFD-6E58-52FA-72D2-108EA600687B}"/>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Heading Style"/>
          <p:cNvSpPr txBox="1"/>
          <p:nvPr/>
        </p:nvSpPr>
        <p:spPr>
          <a:xfrm>
            <a:off x="320328" y="319340"/>
            <a:ext cx="11551345"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sp>
        <p:nvSpPr>
          <p:cNvPr id="12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7891" y="1123674"/>
            <a:ext cx="10633816" cy="1405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120000"/>
              </a:lnSpc>
              <a:defRPr sz="5000" spc="100">
                <a:solidFill>
                  <a:srgbClr val="000000"/>
                </a:solidFill>
                <a:latin typeface="Nuckle Medium"/>
                <a:ea typeface="Nuckle Medium"/>
                <a:cs typeface="Nuckle Medium"/>
                <a:sym typeface="Nuckle Medium"/>
              </a:defRPr>
            </a:lvl1pPr>
          </a:lstStyle>
          <a:p>
            <a:r>
              <a:rPr lang="en-GB" sz="2500" dirty="0"/>
              <a:t>I asked:</a:t>
            </a:r>
          </a:p>
          <a:p>
            <a:endParaRPr lang="en-GB" sz="2500" dirty="0"/>
          </a:p>
          <a:p>
            <a:r>
              <a:rPr lang="en-GB" sz="2500" dirty="0"/>
              <a:t>“What do you suggest we do instead?”</a:t>
            </a:r>
            <a:endParaRPr sz="2500" dirty="0"/>
          </a:p>
        </p:txBody>
      </p:sp>
      <p:pic>
        <p:nvPicPr>
          <p:cNvPr id="130"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pic>
        <p:nvPicPr>
          <p:cNvPr id="13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2" name="Document Title Goes Here">
            <a:extLst>
              <a:ext uri="{FF2B5EF4-FFF2-40B4-BE49-F238E27FC236}">
                <a16:creationId xmlns:a16="http://schemas.microsoft.com/office/drawing/2014/main" id="{C2482C06-7BB7-E047-2935-A23DB0E80D38}"/>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extLst>
      <p:ext uri="{BB962C8B-B14F-4D97-AF65-F5344CB8AC3E}">
        <p14:creationId xmlns:p14="http://schemas.microsoft.com/office/powerpoint/2010/main" val="38824295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Heading Style"/>
          <p:cNvSpPr txBox="1"/>
          <p:nvPr/>
        </p:nvSpPr>
        <p:spPr>
          <a:xfrm>
            <a:off x="320328" y="319340"/>
            <a:ext cx="11551345"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sp>
        <p:nvSpPr>
          <p:cNvPr id="12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7891" y="1123674"/>
            <a:ext cx="10633816" cy="41755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120000"/>
              </a:lnSpc>
              <a:defRPr sz="5000" spc="100">
                <a:solidFill>
                  <a:srgbClr val="000000"/>
                </a:solidFill>
                <a:latin typeface="Nuckle Medium"/>
                <a:ea typeface="Nuckle Medium"/>
                <a:cs typeface="Nuckle Medium"/>
                <a:sym typeface="Nuckle Medium"/>
              </a:defRPr>
            </a:lvl1pPr>
          </a:lstStyle>
          <a:p>
            <a:r>
              <a:rPr lang="en-GB" sz="2500" dirty="0"/>
              <a:t>“There is a Service Design Maturity Matrix as part of the Scottish Approach to service design. </a:t>
            </a:r>
          </a:p>
          <a:p>
            <a:endParaRPr lang="en-GB" sz="2500" dirty="0"/>
          </a:p>
          <a:p>
            <a:r>
              <a:rPr lang="en-GB" sz="2500" dirty="0"/>
              <a:t>We are working on an action plan on how to get to the next level of the Maturity Matrix. It would be good to get support with this work. </a:t>
            </a:r>
          </a:p>
          <a:p>
            <a:endParaRPr lang="en-GB" sz="2500" dirty="0"/>
          </a:p>
          <a:p>
            <a:r>
              <a:rPr lang="en-GB" sz="2500" dirty="0"/>
              <a:t>If you divide the local government service design group according to maturity level, everyone can start collaborating with others who are experiencing similar challenges as themselves.” </a:t>
            </a:r>
            <a:endParaRPr sz="2500" dirty="0"/>
          </a:p>
        </p:txBody>
      </p:sp>
      <p:pic>
        <p:nvPicPr>
          <p:cNvPr id="130"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pic>
        <p:nvPicPr>
          <p:cNvPr id="13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2" name="Document Title Goes Here">
            <a:extLst>
              <a:ext uri="{FF2B5EF4-FFF2-40B4-BE49-F238E27FC236}">
                <a16:creationId xmlns:a16="http://schemas.microsoft.com/office/drawing/2014/main" id="{AE8031D1-2583-970A-13A3-E9A34DB86594}"/>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extLst>
      <p:ext uri="{BB962C8B-B14F-4D97-AF65-F5344CB8AC3E}">
        <p14:creationId xmlns:p14="http://schemas.microsoft.com/office/powerpoint/2010/main" val="267477629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Heading Style"/>
          <p:cNvSpPr txBox="1"/>
          <p:nvPr/>
        </p:nvSpPr>
        <p:spPr>
          <a:xfrm>
            <a:off x="320328" y="319340"/>
            <a:ext cx="11551345"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sp>
        <p:nvSpPr>
          <p:cNvPr id="12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7891" y="1123674"/>
            <a:ext cx="10633816" cy="371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120000"/>
              </a:lnSpc>
              <a:defRPr sz="5000" spc="100">
                <a:solidFill>
                  <a:srgbClr val="000000"/>
                </a:solidFill>
                <a:latin typeface="Nuckle Medium"/>
                <a:ea typeface="Nuckle Medium"/>
                <a:cs typeface="Nuckle Medium"/>
                <a:sym typeface="Nuckle Medium"/>
              </a:defRPr>
            </a:lvl1pPr>
          </a:lstStyle>
          <a:p>
            <a:r>
              <a:rPr lang="en-GB" sz="2500" dirty="0"/>
              <a:t>I started asking the members of the Local Government Service Design Group to provide assessments of their council’s service design maturity according to the Scottish Approach to Service Design.</a:t>
            </a:r>
          </a:p>
          <a:p>
            <a:endParaRPr lang="en-GB" sz="2500" dirty="0"/>
          </a:p>
          <a:p>
            <a:r>
              <a:rPr lang="en-GB" sz="2500" dirty="0"/>
              <a:t>Accurate assessments were not required, just enough information to know how to divide everyone into the right collaboration group. It would be sufficient for the people doing service design in councils to make the assessment themselves.</a:t>
            </a:r>
            <a:endParaRPr sz="2500" dirty="0"/>
          </a:p>
        </p:txBody>
      </p:sp>
      <p:pic>
        <p:nvPicPr>
          <p:cNvPr id="130"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pic>
        <p:nvPicPr>
          <p:cNvPr id="13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2" name="Document Title Goes Here">
            <a:extLst>
              <a:ext uri="{FF2B5EF4-FFF2-40B4-BE49-F238E27FC236}">
                <a16:creationId xmlns:a16="http://schemas.microsoft.com/office/drawing/2014/main" id="{3BB903A7-4561-F19C-EE9A-A76A48523BF8}"/>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extLst>
      <p:ext uri="{BB962C8B-B14F-4D97-AF65-F5344CB8AC3E}">
        <p14:creationId xmlns:p14="http://schemas.microsoft.com/office/powerpoint/2010/main" val="35336601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p:cNvSpPr/>
          <p:nvPr/>
        </p:nvSpPr>
        <p:spPr>
          <a:xfrm>
            <a:off x="312773" y="271744"/>
            <a:ext cx="11566453" cy="6214964"/>
          </a:xfrm>
          <a:prstGeom prst="roundRect">
            <a:avLst>
              <a:gd name="adj" fmla="val 2046"/>
            </a:avLst>
          </a:prstGeom>
          <a:solidFill>
            <a:srgbClr val="CA8BCC"/>
          </a:soli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000000"/>
              </a:solidFill>
              <a:effectLst/>
              <a:uLnTx/>
              <a:uFillTx/>
              <a:latin typeface="Helvetica Neue Medium"/>
              <a:sym typeface="Helvetica Neue Medium"/>
            </a:endParaRPr>
          </a:p>
        </p:txBody>
      </p:sp>
      <p:sp>
        <p:nvSpPr>
          <p:cNvPr id="124" name="Section Title Slide Style"/>
          <p:cNvSpPr txBox="1"/>
          <p:nvPr/>
        </p:nvSpPr>
        <p:spPr>
          <a:xfrm>
            <a:off x="1234539" y="3137498"/>
            <a:ext cx="9722920" cy="1590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10000">
                <a:latin typeface="Nuckle Medium"/>
                <a:ea typeface="Nuckle Medium"/>
                <a:cs typeface="Nuckle Medium"/>
                <a:sym typeface="Nuckle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000" dirty="0">
                <a:solidFill>
                  <a:srgbClr val="FFFFFF"/>
                </a:solidFill>
              </a:rPr>
              <a:t>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5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500" dirty="0">
              <a:solidFill>
                <a:srgbClr val="FFFFFF"/>
              </a:solidFill>
            </a:endParaRPr>
          </a:p>
        </p:txBody>
      </p:sp>
      <p:sp>
        <p:nvSpPr>
          <p:cNvPr id="1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292100" rtl="0" eaLnBrk="1" fontAlgn="auto" latinLnBrk="0" hangingPunct="1">
              <a:lnSpc>
                <a:spcPct val="100000"/>
              </a:lnSpc>
              <a:spcBef>
                <a:spcPts val="0"/>
              </a:spcBef>
              <a:spcAft>
                <a:spcPts val="0"/>
              </a:spcAft>
              <a:buClrTx/>
              <a:buSzTx/>
              <a:buFontTx/>
              <a:buNone/>
              <a:tabLst/>
              <a:defRPr/>
            </a:pPr>
            <a:fld id="{86CB4B4D-7CA3-9044-876B-883B54F8677D}" type="slidenum">
              <a:rPr kumimoji="0" sz="900" b="0" i="0" u="none" strike="noStrike" kern="1200" cap="none" spc="0" normalizeH="0" baseline="0" noProof="0">
                <a:ln>
                  <a:noFill/>
                </a:ln>
                <a:solidFill>
                  <a:srgbClr val="FFFFFF"/>
                </a:solidFill>
                <a:effectLst/>
                <a:uLnTx/>
                <a:uFillTx/>
                <a:latin typeface="Helvetica Neue"/>
              </a:rPr>
              <a:pPr marL="0" marR="0" lvl="0" indent="0" algn="l" defTabSz="292100" rtl="0" eaLnBrk="1" fontAlgn="auto" latinLnBrk="0" hangingPunct="1">
                <a:lnSpc>
                  <a:spcPct val="100000"/>
                </a:lnSpc>
                <a:spcBef>
                  <a:spcPts val="0"/>
                </a:spcBef>
                <a:spcAft>
                  <a:spcPts val="0"/>
                </a:spcAft>
                <a:buClrTx/>
                <a:buSzTx/>
                <a:buFontTx/>
                <a:buNone/>
                <a:tabLst/>
                <a:defRPr/>
              </a:pPr>
              <a:t>2</a:t>
            </a:fld>
            <a:endParaRPr kumimoji="0" sz="900" b="0" i="0" u="none" strike="noStrike" kern="1200" cap="none" spc="0" normalizeH="0" baseline="0" noProof="0">
              <a:ln>
                <a:noFill/>
              </a:ln>
              <a:solidFill>
                <a:srgbClr val="FFFFFF"/>
              </a:solidFill>
              <a:effectLst/>
              <a:uLnTx/>
              <a:uFillTx/>
              <a:latin typeface="Helvetica Neue"/>
            </a:endParaRPr>
          </a:p>
        </p:txBody>
      </p:sp>
    </p:spTree>
    <p:extLst>
      <p:ext uri="{BB962C8B-B14F-4D97-AF65-F5344CB8AC3E}">
        <p14:creationId xmlns:p14="http://schemas.microsoft.com/office/powerpoint/2010/main" val="27253533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p:cNvSpPr/>
          <p:nvPr/>
        </p:nvSpPr>
        <p:spPr>
          <a:xfrm>
            <a:off x="319399" y="284996"/>
            <a:ext cx="11566453" cy="6214964"/>
          </a:xfrm>
          <a:prstGeom prst="roundRect">
            <a:avLst>
              <a:gd name="adj" fmla="val 2046"/>
            </a:avLst>
          </a:prstGeom>
          <a:solidFill>
            <a:srgbClr val="CA8BCC"/>
          </a:soli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000000"/>
              </a:solidFill>
              <a:effectLst/>
              <a:uLnTx/>
              <a:uFillTx/>
              <a:latin typeface="Helvetica Neue Medium"/>
              <a:sym typeface="Helvetica Neue Medium"/>
            </a:endParaRPr>
          </a:p>
        </p:txBody>
      </p:sp>
      <p:sp>
        <p:nvSpPr>
          <p:cNvPr id="124" name="Section Title Slide Style"/>
          <p:cNvSpPr txBox="1"/>
          <p:nvPr/>
        </p:nvSpPr>
        <p:spPr>
          <a:xfrm>
            <a:off x="1234539" y="2560418"/>
            <a:ext cx="9722920" cy="274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10000">
                <a:latin typeface="Nuckle Medium"/>
                <a:ea typeface="Nuckle Medium"/>
                <a:cs typeface="Nuckle Medium"/>
                <a:sym typeface="Nuckle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000" dirty="0">
                <a:solidFill>
                  <a:srgbClr val="FFFFFF"/>
                </a:solidFill>
              </a:rPr>
              <a:t>Service Design Maturity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rgbClr val="FFFFFF"/>
                </a:solidFill>
                <a:effectLst/>
                <a:uLnTx/>
                <a:uFillTx/>
                <a:latin typeface="Nuckle Medium"/>
                <a:sym typeface="Nuckle Medium"/>
              </a:rPr>
              <a:t>Local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5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5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500" dirty="0">
                <a:solidFill>
                  <a:srgbClr val="FFFFFF"/>
                </a:solidFill>
              </a:rPr>
              <a:t>Results as of November 2023</a:t>
            </a:r>
            <a:endParaRPr kumimoji="0" lang="en-GB" sz="2500" i="0" u="none" strike="noStrike" kern="1200" cap="none" spc="0" normalizeH="0" baseline="0" noProof="0" dirty="0">
              <a:ln>
                <a:noFill/>
              </a:ln>
              <a:solidFill>
                <a:srgbClr val="FFFFFF"/>
              </a:solidFill>
              <a:effectLst/>
              <a:uLnTx/>
              <a:uFillTx/>
              <a:latin typeface="Nuckle Medium"/>
              <a:sym typeface="Nuckle Medium"/>
            </a:endParaRPr>
          </a:p>
        </p:txBody>
      </p:sp>
      <p:sp>
        <p:nvSpPr>
          <p:cNvPr id="1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292100" rtl="0" eaLnBrk="1" fontAlgn="auto" latinLnBrk="0" hangingPunct="1">
              <a:lnSpc>
                <a:spcPct val="100000"/>
              </a:lnSpc>
              <a:spcBef>
                <a:spcPts val="0"/>
              </a:spcBef>
              <a:spcAft>
                <a:spcPts val="0"/>
              </a:spcAft>
              <a:buClrTx/>
              <a:buSzTx/>
              <a:buFontTx/>
              <a:buNone/>
              <a:tabLst/>
              <a:defRPr/>
            </a:pPr>
            <a:fld id="{86CB4B4D-7CA3-9044-876B-883B54F8677D}" type="slidenum">
              <a:rPr kumimoji="0" sz="900" b="0" i="0" u="none" strike="noStrike" kern="1200" cap="none" spc="0" normalizeH="0" baseline="0" noProof="0">
                <a:ln>
                  <a:noFill/>
                </a:ln>
                <a:solidFill>
                  <a:srgbClr val="FFFFFF"/>
                </a:solidFill>
                <a:effectLst/>
                <a:uLnTx/>
                <a:uFillTx/>
                <a:latin typeface="Helvetica Neue"/>
              </a:rPr>
              <a:pPr marL="0" marR="0" lvl="0" indent="0" algn="l" defTabSz="292100" rtl="0" eaLnBrk="1" fontAlgn="auto" latinLnBrk="0" hangingPunct="1">
                <a:lnSpc>
                  <a:spcPct val="100000"/>
                </a:lnSpc>
                <a:spcBef>
                  <a:spcPts val="0"/>
                </a:spcBef>
                <a:spcAft>
                  <a:spcPts val="0"/>
                </a:spcAft>
                <a:buClrTx/>
                <a:buSzTx/>
                <a:buFontTx/>
                <a:buNone/>
                <a:tabLst/>
                <a:defRPr/>
              </a:pPr>
              <a:t>20</a:t>
            </a:fld>
            <a:endParaRPr kumimoji="0" sz="900" b="0" i="0" u="none" strike="noStrike" kern="1200" cap="none" spc="0" normalizeH="0" baseline="0" noProof="0">
              <a:ln>
                <a:noFill/>
              </a:ln>
              <a:solidFill>
                <a:srgbClr val="FFFFFF"/>
              </a:solidFill>
              <a:effectLst/>
              <a:uLnTx/>
              <a:uFillTx/>
              <a:latin typeface="Helvetica Neue"/>
            </a:endParaRPr>
          </a:p>
        </p:txBody>
      </p:sp>
    </p:spTree>
    <p:extLst>
      <p:ext uri="{BB962C8B-B14F-4D97-AF65-F5344CB8AC3E}">
        <p14:creationId xmlns:p14="http://schemas.microsoft.com/office/powerpoint/2010/main" val="7030946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Stock-Office-Reportage-1.jp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200924" y="874643"/>
            <a:ext cx="5676901" cy="4141306"/>
          </a:xfrm>
          <a:custGeom>
            <a:avLst/>
            <a:gdLst/>
            <a:ahLst/>
            <a:cxnLst>
              <a:cxn ang="0">
                <a:pos x="wd2" y="hd2"/>
              </a:cxn>
              <a:cxn ang="5400000">
                <a:pos x="wd2" y="hd2"/>
              </a:cxn>
              <a:cxn ang="10800000">
                <a:pos x="wd2" y="hd2"/>
              </a:cxn>
              <a:cxn ang="16200000">
                <a:pos x="wd2" y="hd2"/>
              </a:cxn>
            </a:cxnLst>
            <a:rect l="0" t="0" r="r" b="b"/>
            <a:pathLst>
              <a:path w="21600" h="21600" extrusionOk="0">
                <a:moveTo>
                  <a:pt x="740" y="0"/>
                </a:moveTo>
                <a:cubicBezTo>
                  <a:pt x="523" y="0"/>
                  <a:pt x="393" y="0"/>
                  <a:pt x="306" y="38"/>
                </a:cubicBezTo>
                <a:cubicBezTo>
                  <a:pt x="181" y="86"/>
                  <a:pt x="82" y="189"/>
                  <a:pt x="36" y="320"/>
                </a:cubicBezTo>
                <a:cubicBezTo>
                  <a:pt x="0" y="411"/>
                  <a:pt x="0" y="547"/>
                  <a:pt x="0" y="774"/>
                </a:cubicBezTo>
                <a:lnTo>
                  <a:pt x="0" y="20827"/>
                </a:lnTo>
                <a:cubicBezTo>
                  <a:pt x="0" y="21054"/>
                  <a:pt x="0" y="21190"/>
                  <a:pt x="36" y="21281"/>
                </a:cubicBezTo>
                <a:cubicBezTo>
                  <a:pt x="82" y="21412"/>
                  <a:pt x="181" y="21514"/>
                  <a:pt x="306" y="21562"/>
                </a:cubicBezTo>
                <a:cubicBezTo>
                  <a:pt x="393" y="21600"/>
                  <a:pt x="523" y="21600"/>
                  <a:pt x="740" y="21600"/>
                </a:cubicBezTo>
                <a:lnTo>
                  <a:pt x="20860" y="21600"/>
                </a:lnTo>
                <a:cubicBezTo>
                  <a:pt x="21077" y="21600"/>
                  <a:pt x="21207" y="21600"/>
                  <a:pt x="21294" y="21562"/>
                </a:cubicBezTo>
                <a:cubicBezTo>
                  <a:pt x="21419" y="21514"/>
                  <a:pt x="21518" y="21412"/>
                  <a:pt x="21564" y="21281"/>
                </a:cubicBezTo>
                <a:cubicBezTo>
                  <a:pt x="21600" y="21190"/>
                  <a:pt x="21600" y="21054"/>
                  <a:pt x="21600" y="20827"/>
                </a:cubicBezTo>
                <a:lnTo>
                  <a:pt x="21600" y="774"/>
                </a:lnTo>
                <a:cubicBezTo>
                  <a:pt x="21600" y="547"/>
                  <a:pt x="21600" y="411"/>
                  <a:pt x="21564" y="320"/>
                </a:cubicBezTo>
                <a:cubicBezTo>
                  <a:pt x="21518" y="189"/>
                  <a:pt x="21419" y="86"/>
                  <a:pt x="21294" y="38"/>
                </a:cubicBezTo>
                <a:cubicBezTo>
                  <a:pt x="21207" y="0"/>
                  <a:pt x="21077" y="0"/>
                  <a:pt x="20860" y="0"/>
                </a:cubicBezTo>
                <a:lnTo>
                  <a:pt x="740" y="0"/>
                </a:lnTo>
                <a:close/>
              </a:path>
            </a:pathLst>
          </a:custGeom>
          <a:ln w="12700">
            <a:miter lim="400000"/>
          </a:ln>
        </p:spPr>
      </p:pic>
      <p:sp>
        <p:nvSpPr>
          <p:cNvPr id="458" name="Lorem ipsum dolor sit amet, consectetur adipiscing elit, sed do eiusmod tempor incididunt ut labore et dolore magna aliqua. Ut enim ad minim veniam, quis nostrud exercitation ullamco laboris nisi ut aliquip ex ea com mduis aute irure dolor in repr ehenor"/>
          <p:cNvSpPr txBox="1"/>
          <p:nvPr/>
        </p:nvSpPr>
        <p:spPr>
          <a:xfrm>
            <a:off x="306659" y="809465"/>
            <a:ext cx="4694626" cy="576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130000"/>
              </a:lnSpc>
              <a:defRPr spc="72">
                <a:solidFill>
                  <a:srgbClr val="000000"/>
                </a:solidFill>
                <a:latin typeface="Nuckle Medium"/>
                <a:ea typeface="Nuckle Medium"/>
                <a:cs typeface="Nuckle Medium"/>
                <a:sym typeface="Nuckle Medium"/>
              </a:defRPr>
            </a:lvl1pPr>
          </a:lstStyle>
          <a:p>
            <a:endParaRPr lang="en-GB" sz="900" dirty="0"/>
          </a:p>
          <a:p>
            <a:r>
              <a:rPr lang="en-GB" sz="900" dirty="0"/>
              <a:t>Maturity Assessment of 17 councils</a:t>
            </a:r>
          </a:p>
          <a:p>
            <a:endParaRPr lang="en-GB" sz="900" dirty="0"/>
          </a:p>
        </p:txBody>
      </p:sp>
      <p:sp>
        <p:nvSpPr>
          <p:cNvPr id="45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pic>
        <p:nvPicPr>
          <p:cNvPr id="460" name="DO-Logo-RGB-Purple.ai" descr="DO-Logo-RGB-Purple.ai"/>
          <p:cNvPicPr>
            <a:picLocks noChangeAspect="1"/>
          </p:cNvPicPr>
          <p:nvPr/>
        </p:nvPicPr>
        <p:blipFill>
          <a:blip r:embed="rId3"/>
          <a:stretch>
            <a:fillRect/>
          </a:stretch>
        </p:blipFill>
        <p:spPr>
          <a:xfrm>
            <a:off x="360490" y="6226598"/>
            <a:ext cx="1515310" cy="279797"/>
          </a:xfrm>
          <a:prstGeom prst="rect">
            <a:avLst/>
          </a:prstGeom>
          <a:ln w="12700">
            <a:miter lim="400000"/>
          </a:ln>
        </p:spPr>
      </p:pic>
      <p:sp>
        <p:nvSpPr>
          <p:cNvPr id="463" name="Title Heading Style"/>
          <p:cNvSpPr txBox="1"/>
          <p:nvPr/>
        </p:nvSpPr>
        <p:spPr>
          <a:xfrm>
            <a:off x="320328" y="319340"/>
            <a:ext cx="5676914"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Service Design Maturity Assessment</a:t>
            </a:r>
            <a:br>
              <a:rPr lang="en-GB" sz="900" dirty="0">
                <a:solidFill>
                  <a:schemeClr val="bg1"/>
                </a:solidFill>
              </a:rPr>
            </a:br>
            <a:r>
              <a:rPr lang="en-GB" sz="900" dirty="0">
                <a:solidFill>
                  <a:schemeClr val="bg1"/>
                </a:solidFill>
              </a:rPr>
              <a:t>Local Government </a:t>
            </a:r>
          </a:p>
        </p:txBody>
      </p:sp>
      <p:graphicFrame>
        <p:nvGraphicFramePr>
          <p:cNvPr id="3" name="Table">
            <a:extLst>
              <a:ext uri="{FF2B5EF4-FFF2-40B4-BE49-F238E27FC236}">
                <a16:creationId xmlns:a16="http://schemas.microsoft.com/office/drawing/2014/main" id="{702A6144-E54E-B835-CFC9-52DB4D66D8BB}"/>
              </a:ext>
            </a:extLst>
          </p:cNvPr>
          <p:cNvGraphicFramePr/>
          <p:nvPr>
            <p:extLst>
              <p:ext uri="{D42A27DB-BD31-4B8C-83A1-F6EECF244321}">
                <p14:modId xmlns:p14="http://schemas.microsoft.com/office/powerpoint/2010/main" val="1183629066"/>
              </p:ext>
            </p:extLst>
          </p:nvPr>
        </p:nvGraphicFramePr>
        <p:xfrm>
          <a:off x="325282" y="2285964"/>
          <a:ext cx="4657378" cy="2517624"/>
        </p:xfrm>
        <a:graphic>
          <a:graphicData uri="http://schemas.openxmlformats.org/drawingml/2006/table">
            <a:tbl>
              <a:tblPr/>
              <a:tblGrid>
                <a:gridCol w="4657378">
                  <a:extLst>
                    <a:ext uri="{9D8B030D-6E8A-4147-A177-3AD203B41FA5}">
                      <a16:colId xmlns:a16="http://schemas.microsoft.com/office/drawing/2014/main" val="20000"/>
                    </a:ext>
                  </a:extLst>
                </a:gridCol>
              </a:tblGrid>
              <a:tr h="364101">
                <a:tc>
                  <a:txBody>
                    <a:bodyPr/>
                    <a:lstStyle/>
                    <a:p>
                      <a:pPr marL="0" marR="0" lvl="0" indent="0" algn="l" defTabSz="2438338" rtl="0" eaLnBrk="1" fontAlgn="auto" latinLnBrk="0" hangingPunct="1">
                        <a:lnSpc>
                          <a:spcPct val="120000"/>
                        </a:lnSpc>
                        <a:spcBef>
                          <a:spcPts val="0"/>
                        </a:spcBef>
                        <a:spcAft>
                          <a:spcPts val="0"/>
                        </a:spcAft>
                        <a:buClrTx/>
                        <a:buSzTx/>
                        <a:buFontTx/>
                        <a:buNone/>
                        <a:tabLst/>
                        <a:defRPr>
                          <a:solidFill>
                            <a:srgbClr val="000000"/>
                          </a:solidFill>
                        </a:defRPr>
                      </a:pPr>
                      <a:r>
                        <a:rPr lang="en-GB" sz="1200" dirty="0">
                          <a:solidFill>
                            <a:prstClr val="black"/>
                          </a:solidFill>
                          <a:highlight>
                            <a:srgbClr val="FFFFFF"/>
                          </a:highlight>
                          <a:latin typeface="Nuckle Medium" panose="00000600000000000000" pitchFamily="50" charset="0"/>
                          <a:ea typeface="Roboto"/>
                          <a:cs typeface="Arial"/>
                        </a:rPr>
                        <a:t>16 self-assessments done by people doing service design in councils</a:t>
                      </a:r>
                      <a:endParaRPr lang="en-GB" sz="1200" spc="48" dirty="0">
                        <a:highlight>
                          <a:srgbClr val="FFFFFF"/>
                        </a:highlight>
                        <a:latin typeface="Nuckle Medium"/>
                        <a:ea typeface="Nuckle Medium"/>
                        <a:cs typeface="Nuckle Medium"/>
                        <a:sym typeface="Nuckle Medium"/>
                      </a:endParaRP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0"/>
                  </a:ext>
                </a:extLst>
              </a:tr>
              <a:tr h="364101">
                <a:tc>
                  <a:txBody>
                    <a:bodyPr/>
                    <a:lstStyle/>
                    <a:p>
                      <a:pPr marL="0" marR="0" lvl="0" indent="0" algn="l" defTabSz="2438338" rtl="0" eaLnBrk="1" fontAlgn="auto" latinLnBrk="0" hangingPunct="1">
                        <a:lnSpc>
                          <a:spcPct val="120000"/>
                        </a:lnSpc>
                        <a:spcBef>
                          <a:spcPts val="0"/>
                        </a:spcBef>
                        <a:spcAft>
                          <a:spcPts val="0"/>
                        </a:spcAft>
                        <a:buClrTx/>
                        <a:buSzTx/>
                        <a:buFontTx/>
                        <a:buNone/>
                        <a:tabLst/>
                        <a:defRPr>
                          <a:solidFill>
                            <a:srgbClr val="000000"/>
                          </a:solidFill>
                        </a:defRPr>
                      </a:pPr>
                      <a:r>
                        <a:rPr lang="en-GB" sz="1200" dirty="0">
                          <a:solidFill>
                            <a:prstClr val="black"/>
                          </a:solidFill>
                          <a:highlight>
                            <a:srgbClr val="FFFFFF"/>
                          </a:highlight>
                          <a:latin typeface="Nuckle Medium" panose="00000600000000000000" pitchFamily="50" charset="0"/>
                          <a:ea typeface="Roboto"/>
                          <a:cs typeface="Arial"/>
                        </a:rPr>
                        <a:t>1 external assessment</a:t>
                      </a:r>
                      <a:r>
                        <a:rPr lang="en-GB" sz="1200" spc="48" dirty="0">
                          <a:solidFill>
                            <a:prstClr val="black"/>
                          </a:solidFill>
                          <a:highlight>
                            <a:srgbClr val="FFFFFF"/>
                          </a:highlight>
                          <a:latin typeface="Nuckle Medium"/>
                          <a:ea typeface="Roboto"/>
                          <a:cs typeface="Arial"/>
                          <a:sym typeface="Nuckle Medium"/>
                        </a:rPr>
                        <a:t> done by a </a:t>
                      </a:r>
                      <a:r>
                        <a:rPr lang="en-GB" sz="1200" spc="48" dirty="0">
                          <a:solidFill>
                            <a:prstClr val="black"/>
                          </a:solidFill>
                          <a:latin typeface="Nuckle Medium"/>
                          <a:ea typeface="Roboto"/>
                          <a:cs typeface="Arial"/>
                          <a:sym typeface="Nuckle Medium"/>
                        </a:rPr>
                        <a:t>consulting agency</a:t>
                      </a:r>
                      <a:r>
                        <a:rPr lang="en-GB" sz="1200" spc="48" dirty="0">
                          <a:solidFill>
                            <a:prstClr val="black"/>
                          </a:solidFill>
                          <a:highlight>
                            <a:srgbClr val="FFFFFF"/>
                          </a:highlight>
                          <a:latin typeface="Nuckle Medium"/>
                          <a:ea typeface="Roboto"/>
                          <a:cs typeface="Arial"/>
                          <a:sym typeface="Nuckle Medium"/>
                        </a:rPr>
                        <a:t> </a:t>
                      </a:r>
                      <a:endParaRPr lang="en-GB" sz="1200" spc="48" dirty="0">
                        <a:latin typeface="Nuckle Medium"/>
                        <a:ea typeface="Nuckle Medium"/>
                        <a:cs typeface="Nuckle Medium"/>
                        <a:sym typeface="Nuckle Medium"/>
                      </a:endParaRP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1"/>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Some assessments were done by the person doing service design themselves</a:t>
                      </a:r>
                      <a:endParaRPr sz="1200" spc="48" dirty="0">
                        <a:latin typeface="Nuckle Medium"/>
                        <a:ea typeface="Nuckle Medium"/>
                        <a:cs typeface="Nuckle Medium"/>
                        <a:sym typeface="Nuckle Medium"/>
                      </a:endParaRP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10002"/>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Other assessments were done more thoroughly in collaboration with other people in the council</a:t>
                      </a:r>
                      <a:endParaRPr sz="1200" spc="48" dirty="0">
                        <a:latin typeface="Nuckle Medium"/>
                        <a:ea typeface="Nuckle Medium"/>
                        <a:cs typeface="Nuckle Medium"/>
                        <a:sym typeface="Nuckle Medium"/>
                      </a:endParaRPr>
                    </a:p>
                  </a:txBody>
                  <a:tcPr marL="25400" marR="25400" marT="25400" marB="254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0003"/>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Some assessments were of the council as a whole</a:t>
                      </a:r>
                      <a:endParaRPr sz="1200" spc="48" dirty="0">
                        <a:latin typeface="Nuckle Medium"/>
                        <a:ea typeface="Nuckle Medium"/>
                        <a:cs typeface="Nuckle Medium"/>
                        <a:sym typeface="Nuckle Medium"/>
                      </a:endParaRPr>
                    </a:p>
                  </a:txBody>
                  <a:tcPr marL="25400" marR="25400" marT="25400" marB="25400" anchor="ctr" horzOverflow="overflow">
                    <a:lnL w="0">
                      <a:miter lim="400000"/>
                    </a:lnL>
                    <a:lnR w="0">
                      <a:miter lim="400000"/>
                    </a:lnR>
                    <a:lnT w="9525" cap="flat" cmpd="sng" algn="ctr">
                      <a:solidFill>
                        <a:srgbClr val="000000"/>
                      </a:solidFill>
                      <a:prstDash val="solid"/>
                      <a:miter lim="400000"/>
                      <a:headEnd type="none" w="med" len="med"/>
                      <a:tailEnd type="none" w="med" len="med"/>
                    </a:lnT>
                    <a:lnB w="9525"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1901575837"/>
                  </a:ext>
                </a:extLst>
              </a:tr>
              <a:tr h="364101">
                <a:tc>
                  <a:txBody>
                    <a:bodyPr/>
                    <a:lstStyle/>
                    <a:p>
                      <a:pPr algn="l" defTabSz="2438338">
                        <a:lnSpc>
                          <a:spcPct val="120000"/>
                        </a:lnSpc>
                        <a:defRPr>
                          <a:solidFill>
                            <a:srgbClr val="000000"/>
                          </a:solidFill>
                        </a:defRPr>
                      </a:pPr>
                      <a:r>
                        <a:rPr lang="en-GB" sz="1200" spc="48" dirty="0">
                          <a:latin typeface="Nuckle Medium"/>
                          <a:ea typeface="Nuckle Medium"/>
                          <a:cs typeface="Nuckle Medium"/>
                          <a:sym typeface="Nuckle Medium"/>
                        </a:rPr>
                        <a:t>Other assessments were of the department where the people doing service design work</a:t>
                      </a:r>
                      <a:endParaRPr sz="1200" spc="48" dirty="0">
                        <a:latin typeface="Nuckle Medium"/>
                        <a:ea typeface="Nuckle Medium"/>
                        <a:cs typeface="Nuckle Medium"/>
                        <a:sym typeface="Nuckle Medium"/>
                      </a:endParaRPr>
                    </a:p>
                  </a:txBody>
                  <a:tcPr marL="25400" marR="25400" marT="25400" marB="25400" anchor="ctr" horzOverflow="overflow">
                    <a:lnL w="0">
                      <a:miter lim="400000"/>
                    </a:lnL>
                    <a:lnR w="0">
                      <a:miter lim="400000"/>
                    </a:lnR>
                    <a:lnT>
                      <a:solidFill>
                        <a:srgbClr val="000000"/>
                      </a:solidFill>
                      <a:miter lim="400000"/>
                    </a:lnT>
                    <a:lnB>
                      <a:solidFill>
                        <a:srgbClr val="000000"/>
                      </a:solidFill>
                      <a:miter lim="400000"/>
                    </a:lnB>
                  </a:tcPr>
                </a:tc>
                <a:extLst>
                  <a:ext uri="{0D108BD9-81ED-4DB2-BD59-A6C34878D82A}">
                    <a16:rowId xmlns:a16="http://schemas.microsoft.com/office/drawing/2014/main" val="2136161709"/>
                  </a:ext>
                </a:extLst>
              </a:tr>
            </a:tbl>
          </a:graphicData>
        </a:graphic>
      </p:graphicFrame>
      <p:sp>
        <p:nvSpPr>
          <p:cNvPr id="2" name="Document Title Goes Here">
            <a:extLst>
              <a:ext uri="{FF2B5EF4-FFF2-40B4-BE49-F238E27FC236}">
                <a16:creationId xmlns:a16="http://schemas.microsoft.com/office/drawing/2014/main" id="{9A0583C2-6C65-5B87-6E2E-2378E428AD47}"/>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extLst>
      <p:ext uri="{BB962C8B-B14F-4D97-AF65-F5344CB8AC3E}">
        <p14:creationId xmlns:p14="http://schemas.microsoft.com/office/powerpoint/2010/main" val="273777816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DO-Logo-RGB-Purple.ai" descr="DO-Logo-RGB-Purple.ai"/>
          <p:cNvPicPr>
            <a:picLocks noChangeAspect="1"/>
          </p:cNvPicPr>
          <p:nvPr/>
        </p:nvPicPr>
        <p:blipFill>
          <a:blip r:embed="rId3"/>
          <a:stretch>
            <a:fillRect/>
          </a:stretch>
        </p:blipFill>
        <p:spPr>
          <a:xfrm>
            <a:off x="360490" y="6226598"/>
            <a:ext cx="1515310" cy="279797"/>
          </a:xfrm>
          <a:prstGeom prst="rect">
            <a:avLst/>
          </a:prstGeom>
          <a:ln w="12700">
            <a:miter lim="400000"/>
          </a:ln>
        </p:spPr>
      </p:pic>
      <p:sp>
        <p:nvSpPr>
          <p:cNvPr id="46" name="Slide Number">
            <a:extLst>
              <a:ext uri="{FF2B5EF4-FFF2-40B4-BE49-F238E27FC236}">
                <a16:creationId xmlns:a16="http://schemas.microsoft.com/office/drawing/2014/main" id="{216AE79E-2F8C-6958-993F-1CA7E1CD3519}"/>
              </a:ext>
            </a:extLst>
          </p:cNvPr>
          <p:cNvSpPr txBox="1">
            <a:spLocks noGrp="1"/>
          </p:cNvSpPr>
          <p:nvPr>
            <p:ph type="sldNum" sz="quarter" idx="2"/>
          </p:nvPr>
        </p:nvSpPr>
        <p:spPr>
          <a:xfrm>
            <a:off x="2947435" y="3341466"/>
            <a:ext cx="230832" cy="2410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hangingPunct="0"/>
            <a:fld id="{86CB4B4D-7CA3-9044-876B-883B54F8677D}" type="slidenum">
              <a:rPr kern="0">
                <a:solidFill>
                  <a:srgbClr val="FFFFFF"/>
                </a:solidFill>
                <a:latin typeface="Helvetica Neue"/>
                <a:sym typeface="Helvetica Neue"/>
              </a:rPr>
              <a:pPr algn="ctr" hangingPunct="0"/>
              <a:t>22</a:t>
            </a:fld>
            <a:endParaRPr kern="0">
              <a:solidFill>
                <a:srgbClr val="FFFFFF"/>
              </a:solidFill>
              <a:latin typeface="Helvetica Neue"/>
              <a:sym typeface="Helvetica Neue"/>
            </a:endParaRPr>
          </a:p>
        </p:txBody>
      </p:sp>
      <p:graphicFrame>
        <p:nvGraphicFramePr>
          <p:cNvPr id="1036" name="Table 2">
            <a:extLst>
              <a:ext uri="{FF2B5EF4-FFF2-40B4-BE49-F238E27FC236}">
                <a16:creationId xmlns:a16="http://schemas.microsoft.com/office/drawing/2014/main" id="{B1C1553F-F408-F0E9-8F13-F9ED953A33F3}"/>
              </a:ext>
            </a:extLst>
          </p:cNvPr>
          <p:cNvGraphicFramePr>
            <a:graphicFrameLocks noGrp="1"/>
          </p:cNvGraphicFramePr>
          <p:nvPr>
            <p:extLst>
              <p:ext uri="{D42A27DB-BD31-4B8C-83A1-F6EECF244321}">
                <p14:modId xmlns:p14="http://schemas.microsoft.com/office/powerpoint/2010/main" val="1364041363"/>
              </p:ext>
            </p:extLst>
          </p:nvPr>
        </p:nvGraphicFramePr>
        <p:xfrm>
          <a:off x="360490" y="1799715"/>
          <a:ext cx="11471020" cy="4210082"/>
        </p:xfrm>
        <a:graphic>
          <a:graphicData uri="http://schemas.openxmlformats.org/drawingml/2006/table">
            <a:tbl>
              <a:tblPr firstRow="1" bandRow="1">
                <a:tableStyleId>{073A0DAA-6AF3-43AB-8588-CEC1D06C72B9}</a:tableStyleId>
              </a:tblPr>
              <a:tblGrid>
                <a:gridCol w="1882115">
                  <a:extLst>
                    <a:ext uri="{9D8B030D-6E8A-4147-A177-3AD203B41FA5}">
                      <a16:colId xmlns:a16="http://schemas.microsoft.com/office/drawing/2014/main" val="2178121140"/>
                    </a:ext>
                  </a:extLst>
                </a:gridCol>
                <a:gridCol w="1607152">
                  <a:extLst>
                    <a:ext uri="{9D8B030D-6E8A-4147-A177-3AD203B41FA5}">
                      <a16:colId xmlns:a16="http://schemas.microsoft.com/office/drawing/2014/main" val="4036846522"/>
                    </a:ext>
                  </a:extLst>
                </a:gridCol>
                <a:gridCol w="2471530">
                  <a:extLst>
                    <a:ext uri="{9D8B030D-6E8A-4147-A177-3AD203B41FA5}">
                      <a16:colId xmlns:a16="http://schemas.microsoft.com/office/drawing/2014/main" val="3607662123"/>
                    </a:ext>
                  </a:extLst>
                </a:gridCol>
                <a:gridCol w="2246243">
                  <a:extLst>
                    <a:ext uri="{9D8B030D-6E8A-4147-A177-3AD203B41FA5}">
                      <a16:colId xmlns:a16="http://schemas.microsoft.com/office/drawing/2014/main" val="4224770292"/>
                    </a:ext>
                  </a:extLst>
                </a:gridCol>
                <a:gridCol w="1749287">
                  <a:extLst>
                    <a:ext uri="{9D8B030D-6E8A-4147-A177-3AD203B41FA5}">
                      <a16:colId xmlns:a16="http://schemas.microsoft.com/office/drawing/2014/main" val="2324849000"/>
                    </a:ext>
                  </a:extLst>
                </a:gridCol>
                <a:gridCol w="1514693">
                  <a:extLst>
                    <a:ext uri="{9D8B030D-6E8A-4147-A177-3AD203B41FA5}">
                      <a16:colId xmlns:a16="http://schemas.microsoft.com/office/drawing/2014/main" val="1380282696"/>
                    </a:ext>
                  </a:extLst>
                </a:gridCol>
              </a:tblGrid>
              <a:tr h="486282">
                <a:tc>
                  <a:txBody>
                    <a:bodyPr/>
                    <a:lstStyle/>
                    <a:p>
                      <a:endParaRPr lang="en-GB" sz="1600" dirty="0"/>
                    </a:p>
                  </a:txBody>
                  <a:tcPr/>
                </a:tc>
                <a:tc>
                  <a:txBody>
                    <a:bodyPr/>
                    <a:lstStyle/>
                    <a:p>
                      <a:r>
                        <a:rPr lang="en-GB" sz="1600" b="0" dirty="0">
                          <a:latin typeface="Nuckle Medium"/>
                        </a:rPr>
                        <a:t>1. Not Evident</a:t>
                      </a:r>
                    </a:p>
                  </a:txBody>
                  <a:tcPr/>
                </a:tc>
                <a:tc>
                  <a:txBody>
                    <a:bodyPr/>
                    <a:lstStyle/>
                    <a:p>
                      <a:r>
                        <a:rPr lang="en-GB" sz="1600" b="0" dirty="0">
                          <a:latin typeface="Nuckle Medium"/>
                        </a:rPr>
                        <a:t>2. Limited</a:t>
                      </a:r>
                    </a:p>
                  </a:txBody>
                  <a:tcPr/>
                </a:tc>
                <a:tc>
                  <a:txBody>
                    <a:bodyPr/>
                    <a:lstStyle/>
                    <a:p>
                      <a:r>
                        <a:rPr lang="en-GB" sz="1600" b="0" dirty="0">
                          <a:latin typeface="Nuckle Medium"/>
                        </a:rPr>
                        <a:t>3. Growing</a:t>
                      </a:r>
                    </a:p>
                  </a:txBody>
                  <a:tcPr/>
                </a:tc>
                <a:tc>
                  <a:txBody>
                    <a:bodyPr/>
                    <a:lstStyle/>
                    <a:p>
                      <a:r>
                        <a:rPr lang="en-GB" sz="1600" b="0" dirty="0">
                          <a:latin typeface="Nuckle Medium"/>
                        </a:rPr>
                        <a:t>4. Strengthening</a:t>
                      </a:r>
                    </a:p>
                  </a:txBody>
                  <a:tcPr>
                    <a:solidFill>
                      <a:schemeClr val="bg2">
                        <a:lumMod val="20000"/>
                        <a:lumOff val="80000"/>
                      </a:schemeClr>
                    </a:solidFill>
                  </a:tcPr>
                </a:tc>
                <a:tc>
                  <a:txBody>
                    <a:bodyPr/>
                    <a:lstStyle/>
                    <a:p>
                      <a:r>
                        <a:rPr lang="en-GB" sz="1600" b="0" dirty="0">
                          <a:latin typeface="Nuckle Medium"/>
                        </a:rPr>
                        <a:t>5. Embedding</a:t>
                      </a:r>
                    </a:p>
                  </a:txBody>
                  <a:tcPr>
                    <a:solidFill>
                      <a:schemeClr val="bg2">
                        <a:lumMod val="20000"/>
                        <a:lumOff val="80000"/>
                      </a:schemeClr>
                    </a:solidFill>
                  </a:tcPr>
                </a:tc>
                <a:extLst>
                  <a:ext uri="{0D108BD9-81ED-4DB2-BD59-A6C34878D82A}">
                    <a16:rowId xmlns:a16="http://schemas.microsoft.com/office/drawing/2014/main" val="2184544723"/>
                  </a:ext>
                </a:extLst>
              </a:tr>
              <a:tr h="744760">
                <a:tc>
                  <a:txBody>
                    <a:bodyPr/>
                    <a:lstStyle/>
                    <a:p>
                      <a:pPr algn="l"/>
                      <a:r>
                        <a:rPr lang="en-GB" sz="1050" b="1" dirty="0">
                          <a:latin typeface="Nuckle Medium"/>
                        </a:rPr>
                        <a:t>Engagement with SAtSD principles, tools, methods and community</a:t>
                      </a:r>
                      <a:endParaRPr lang="en-GB" sz="1050" dirty="0">
                        <a:latin typeface="Nuckle Medium"/>
                      </a:endParaRPr>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bg2">
                        <a:lumMod val="20000"/>
                        <a:lumOff val="80000"/>
                      </a:schemeClr>
                    </a:solidFill>
                  </a:tcPr>
                </a:tc>
                <a:tc>
                  <a:txBody>
                    <a:bodyPr/>
                    <a:lstStyle/>
                    <a:p>
                      <a:endParaRPr lang="en-GB" dirty="0"/>
                    </a:p>
                  </a:txBody>
                  <a:tcPr>
                    <a:solidFill>
                      <a:schemeClr val="bg2">
                        <a:lumMod val="20000"/>
                        <a:lumOff val="80000"/>
                      </a:schemeClr>
                    </a:solidFill>
                  </a:tcPr>
                </a:tc>
                <a:extLst>
                  <a:ext uri="{0D108BD9-81ED-4DB2-BD59-A6C34878D82A}">
                    <a16:rowId xmlns:a16="http://schemas.microsoft.com/office/drawing/2014/main" val="790996695"/>
                  </a:ext>
                </a:extLst>
              </a:tr>
              <a:tr h="744760">
                <a:tc>
                  <a:txBody>
                    <a:bodyPr/>
                    <a:lstStyle/>
                    <a:p>
                      <a:pPr algn="l"/>
                      <a:r>
                        <a:rPr lang="en-GB" sz="1050" b="1" i="0" u="none" strike="noStrike" cap="none" spc="0" baseline="0" dirty="0">
                          <a:solidFill>
                            <a:schemeClr val="dk1"/>
                          </a:solidFill>
                          <a:uFillTx/>
                          <a:latin typeface="Nuckle Medium"/>
                          <a:ea typeface="+mn-ea"/>
                          <a:cs typeface="+mn-cs"/>
                          <a:sym typeface="Helvetica Neue"/>
                        </a:rPr>
                        <a:t>Capacity and capability for SAtSD</a:t>
                      </a:r>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bg2">
                        <a:lumMod val="20000"/>
                        <a:lumOff val="80000"/>
                      </a:schemeClr>
                    </a:solidFill>
                  </a:tcPr>
                </a:tc>
                <a:tc>
                  <a:txBody>
                    <a:bodyPr/>
                    <a:lstStyle/>
                    <a:p>
                      <a:endParaRPr lang="en-GB" dirty="0"/>
                    </a:p>
                  </a:txBody>
                  <a:tcPr>
                    <a:solidFill>
                      <a:schemeClr val="bg2">
                        <a:lumMod val="20000"/>
                        <a:lumOff val="80000"/>
                      </a:schemeClr>
                    </a:solidFill>
                  </a:tcPr>
                </a:tc>
                <a:extLst>
                  <a:ext uri="{0D108BD9-81ED-4DB2-BD59-A6C34878D82A}">
                    <a16:rowId xmlns:a16="http://schemas.microsoft.com/office/drawing/2014/main" val="1773383188"/>
                  </a:ext>
                </a:extLst>
              </a:tr>
              <a:tr h="744760">
                <a:tc>
                  <a:txBody>
                    <a:bodyPr/>
                    <a:lstStyle/>
                    <a:p>
                      <a:pPr algn="l"/>
                      <a:r>
                        <a:rPr lang="en-GB" sz="1050" b="1" i="0" u="none" strike="noStrike" cap="none" spc="0" baseline="0" dirty="0">
                          <a:solidFill>
                            <a:schemeClr val="dk1"/>
                          </a:solidFill>
                          <a:uFillTx/>
                          <a:latin typeface="Nuckle Medium"/>
                          <a:ea typeface="+mn-ea"/>
                          <a:cs typeface="+mn-cs"/>
                          <a:sym typeface="Helvetica Neue"/>
                        </a:rPr>
                        <a:t>Focus on user and life events / problems they need the service to solve</a:t>
                      </a:r>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bg2">
                        <a:lumMod val="20000"/>
                        <a:lumOff val="80000"/>
                      </a:schemeClr>
                    </a:solidFill>
                  </a:tcPr>
                </a:tc>
                <a:tc>
                  <a:txBody>
                    <a:bodyPr/>
                    <a:lstStyle/>
                    <a:p>
                      <a:endParaRPr lang="en-GB" dirty="0"/>
                    </a:p>
                  </a:txBody>
                  <a:tcPr>
                    <a:solidFill>
                      <a:schemeClr val="bg2">
                        <a:lumMod val="20000"/>
                        <a:lumOff val="80000"/>
                      </a:schemeClr>
                    </a:solidFill>
                  </a:tcPr>
                </a:tc>
                <a:extLst>
                  <a:ext uri="{0D108BD9-81ED-4DB2-BD59-A6C34878D82A}">
                    <a16:rowId xmlns:a16="http://schemas.microsoft.com/office/drawing/2014/main" val="3521469491"/>
                  </a:ext>
                </a:extLst>
              </a:tr>
              <a:tr h="744760">
                <a:tc>
                  <a:txBody>
                    <a:bodyPr/>
                    <a:lstStyle/>
                    <a:p>
                      <a:pPr algn="l"/>
                      <a:r>
                        <a:rPr lang="en-GB" sz="1050" b="1" i="0" u="none" strike="noStrike" cap="none" spc="0" baseline="0" dirty="0">
                          <a:solidFill>
                            <a:schemeClr val="dk1"/>
                          </a:solidFill>
                          <a:uFillTx/>
                          <a:latin typeface="Nuckle Medium"/>
                          <a:ea typeface="+mn-ea"/>
                          <a:cs typeface="+mn-cs"/>
                          <a:sym typeface="Helvetica Neue"/>
                        </a:rPr>
                        <a:t>User participation in project research and design activities</a:t>
                      </a:r>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bg2">
                        <a:lumMod val="20000"/>
                        <a:lumOff val="80000"/>
                      </a:schemeClr>
                    </a:solidFill>
                  </a:tcPr>
                </a:tc>
                <a:tc>
                  <a:txBody>
                    <a:bodyPr/>
                    <a:lstStyle/>
                    <a:p>
                      <a:endParaRPr lang="en-GB" dirty="0"/>
                    </a:p>
                  </a:txBody>
                  <a:tcPr>
                    <a:solidFill>
                      <a:schemeClr val="bg2">
                        <a:lumMod val="20000"/>
                        <a:lumOff val="80000"/>
                      </a:schemeClr>
                    </a:solidFill>
                  </a:tcPr>
                </a:tc>
                <a:extLst>
                  <a:ext uri="{0D108BD9-81ED-4DB2-BD59-A6C34878D82A}">
                    <a16:rowId xmlns:a16="http://schemas.microsoft.com/office/drawing/2014/main" val="54962549"/>
                  </a:ext>
                </a:extLst>
              </a:tr>
              <a:tr h="744760">
                <a:tc>
                  <a:txBody>
                    <a:bodyPr/>
                    <a:lstStyle/>
                    <a:p>
                      <a:pPr algn="l"/>
                      <a:r>
                        <a:rPr lang="en-GB" sz="1050" b="1" i="0" u="none" strike="noStrike" cap="none" spc="0" baseline="0" dirty="0">
                          <a:solidFill>
                            <a:schemeClr val="dk1"/>
                          </a:solidFill>
                          <a:uFillTx/>
                          <a:latin typeface="Nuckle Medium"/>
                          <a:ea typeface="+mn-ea"/>
                          <a:cs typeface="+mn-cs"/>
                          <a:sym typeface="Helvetica Neue"/>
                        </a:rPr>
                        <a:t>User inclusion and accessibility needs for participation in design</a:t>
                      </a:r>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bg2">
                        <a:lumMod val="20000"/>
                        <a:lumOff val="80000"/>
                      </a:schemeClr>
                    </a:solidFill>
                  </a:tcPr>
                </a:tc>
                <a:tc>
                  <a:txBody>
                    <a:bodyPr/>
                    <a:lstStyle/>
                    <a:p>
                      <a:endParaRPr lang="en-GB" dirty="0"/>
                    </a:p>
                  </a:txBody>
                  <a:tcPr>
                    <a:solidFill>
                      <a:schemeClr val="bg2">
                        <a:lumMod val="20000"/>
                        <a:lumOff val="80000"/>
                      </a:schemeClr>
                    </a:solidFill>
                  </a:tcPr>
                </a:tc>
                <a:extLst>
                  <a:ext uri="{0D108BD9-81ED-4DB2-BD59-A6C34878D82A}">
                    <a16:rowId xmlns:a16="http://schemas.microsoft.com/office/drawing/2014/main" val="1866121851"/>
                  </a:ext>
                </a:extLst>
              </a:tr>
            </a:tbl>
          </a:graphicData>
        </a:graphic>
      </p:graphicFrame>
      <p:sp>
        <p:nvSpPr>
          <p:cNvPr id="1037" name="Oval 1036">
            <a:extLst>
              <a:ext uri="{FF2B5EF4-FFF2-40B4-BE49-F238E27FC236}">
                <a16:creationId xmlns:a16="http://schemas.microsoft.com/office/drawing/2014/main" id="{E7F8CD35-6F56-7470-0146-7DCCB0EFDEF2}"/>
              </a:ext>
            </a:extLst>
          </p:cNvPr>
          <p:cNvSpPr/>
          <p:nvPr/>
        </p:nvSpPr>
        <p:spPr>
          <a:xfrm>
            <a:off x="2586621" y="2510720"/>
            <a:ext cx="145774" cy="145773"/>
          </a:xfrm>
          <a:prstGeom prst="ellipse">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38" name="Oval 1037">
            <a:extLst>
              <a:ext uri="{FF2B5EF4-FFF2-40B4-BE49-F238E27FC236}">
                <a16:creationId xmlns:a16="http://schemas.microsoft.com/office/drawing/2014/main" id="{A60317D7-3387-5E2E-538D-8CBB98A50AC8}"/>
              </a:ext>
            </a:extLst>
          </p:cNvPr>
          <p:cNvSpPr/>
          <p:nvPr/>
        </p:nvSpPr>
        <p:spPr>
          <a:xfrm>
            <a:off x="2586621" y="3328853"/>
            <a:ext cx="145774" cy="145773"/>
          </a:xfrm>
          <a:prstGeom prst="ellipse">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39" name="Oval 1038">
            <a:extLst>
              <a:ext uri="{FF2B5EF4-FFF2-40B4-BE49-F238E27FC236}">
                <a16:creationId xmlns:a16="http://schemas.microsoft.com/office/drawing/2014/main" id="{9DAB2EA5-97A5-032D-EC5F-05F5224C5D93}"/>
              </a:ext>
            </a:extLst>
          </p:cNvPr>
          <p:cNvSpPr/>
          <p:nvPr/>
        </p:nvSpPr>
        <p:spPr>
          <a:xfrm>
            <a:off x="2586621" y="4056930"/>
            <a:ext cx="145774" cy="145773"/>
          </a:xfrm>
          <a:prstGeom prst="ellipse">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0" name="Oval 1039">
            <a:extLst>
              <a:ext uri="{FF2B5EF4-FFF2-40B4-BE49-F238E27FC236}">
                <a16:creationId xmlns:a16="http://schemas.microsoft.com/office/drawing/2014/main" id="{22B9FD91-5A49-7AF5-92AC-8D3342F8AF0C}"/>
              </a:ext>
            </a:extLst>
          </p:cNvPr>
          <p:cNvSpPr/>
          <p:nvPr/>
        </p:nvSpPr>
        <p:spPr>
          <a:xfrm>
            <a:off x="2586621" y="4769767"/>
            <a:ext cx="145774" cy="145773"/>
          </a:xfrm>
          <a:prstGeom prst="ellipse">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1" name="Oval 1040">
            <a:extLst>
              <a:ext uri="{FF2B5EF4-FFF2-40B4-BE49-F238E27FC236}">
                <a16:creationId xmlns:a16="http://schemas.microsoft.com/office/drawing/2014/main" id="{FE60C658-1B3A-F27D-332D-D1D7D21CC75F}"/>
              </a:ext>
            </a:extLst>
          </p:cNvPr>
          <p:cNvSpPr/>
          <p:nvPr/>
        </p:nvSpPr>
        <p:spPr>
          <a:xfrm>
            <a:off x="2586621" y="5572924"/>
            <a:ext cx="145774" cy="145773"/>
          </a:xfrm>
          <a:prstGeom prst="ellipse">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2" name="Oval 1041">
            <a:extLst>
              <a:ext uri="{FF2B5EF4-FFF2-40B4-BE49-F238E27FC236}">
                <a16:creationId xmlns:a16="http://schemas.microsoft.com/office/drawing/2014/main" id="{74468604-F5D3-4C89-7589-09A9283CF470}"/>
              </a:ext>
            </a:extLst>
          </p:cNvPr>
          <p:cNvSpPr/>
          <p:nvPr/>
        </p:nvSpPr>
        <p:spPr>
          <a:xfrm>
            <a:off x="3055400" y="2510720"/>
            <a:ext cx="145774" cy="145773"/>
          </a:xfrm>
          <a:prstGeom prst="ellipse">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3" name="Oval 1042">
            <a:extLst>
              <a:ext uri="{FF2B5EF4-FFF2-40B4-BE49-F238E27FC236}">
                <a16:creationId xmlns:a16="http://schemas.microsoft.com/office/drawing/2014/main" id="{065929CB-80EA-A12D-C099-96930F4FDB3B}"/>
              </a:ext>
            </a:extLst>
          </p:cNvPr>
          <p:cNvSpPr/>
          <p:nvPr/>
        </p:nvSpPr>
        <p:spPr>
          <a:xfrm>
            <a:off x="3055400" y="3328853"/>
            <a:ext cx="145774" cy="145773"/>
          </a:xfrm>
          <a:prstGeom prst="ellipse">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4" name="Oval 1043">
            <a:extLst>
              <a:ext uri="{FF2B5EF4-FFF2-40B4-BE49-F238E27FC236}">
                <a16:creationId xmlns:a16="http://schemas.microsoft.com/office/drawing/2014/main" id="{BE431746-F6F4-5743-1F81-8E0DD3CFFCA1}"/>
              </a:ext>
            </a:extLst>
          </p:cNvPr>
          <p:cNvSpPr/>
          <p:nvPr/>
        </p:nvSpPr>
        <p:spPr>
          <a:xfrm>
            <a:off x="3055400" y="4056930"/>
            <a:ext cx="145774" cy="145773"/>
          </a:xfrm>
          <a:prstGeom prst="ellipse">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5" name="Oval 1044">
            <a:extLst>
              <a:ext uri="{FF2B5EF4-FFF2-40B4-BE49-F238E27FC236}">
                <a16:creationId xmlns:a16="http://schemas.microsoft.com/office/drawing/2014/main" id="{BFC901FF-DECF-45E5-092D-224EF7C0FAA9}"/>
              </a:ext>
            </a:extLst>
          </p:cNvPr>
          <p:cNvSpPr/>
          <p:nvPr/>
        </p:nvSpPr>
        <p:spPr>
          <a:xfrm>
            <a:off x="3055400" y="4769767"/>
            <a:ext cx="145774" cy="145773"/>
          </a:xfrm>
          <a:prstGeom prst="ellipse">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6" name="Oval 1045">
            <a:extLst>
              <a:ext uri="{FF2B5EF4-FFF2-40B4-BE49-F238E27FC236}">
                <a16:creationId xmlns:a16="http://schemas.microsoft.com/office/drawing/2014/main" id="{B11635A0-0AA9-7015-F638-F8D274F9B7FE}"/>
              </a:ext>
            </a:extLst>
          </p:cNvPr>
          <p:cNvSpPr/>
          <p:nvPr/>
        </p:nvSpPr>
        <p:spPr>
          <a:xfrm>
            <a:off x="3055400" y="5572924"/>
            <a:ext cx="145774" cy="145773"/>
          </a:xfrm>
          <a:prstGeom prst="ellipse">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7" name="Oval 1046">
            <a:extLst>
              <a:ext uri="{FF2B5EF4-FFF2-40B4-BE49-F238E27FC236}">
                <a16:creationId xmlns:a16="http://schemas.microsoft.com/office/drawing/2014/main" id="{7B64D700-9E16-7DB2-C269-28C85769DC62}"/>
              </a:ext>
            </a:extLst>
          </p:cNvPr>
          <p:cNvSpPr/>
          <p:nvPr/>
        </p:nvSpPr>
        <p:spPr>
          <a:xfrm>
            <a:off x="4683325" y="2510720"/>
            <a:ext cx="145774" cy="145773"/>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8" name="Oval 1047">
            <a:extLst>
              <a:ext uri="{FF2B5EF4-FFF2-40B4-BE49-F238E27FC236}">
                <a16:creationId xmlns:a16="http://schemas.microsoft.com/office/drawing/2014/main" id="{9DA809D1-B3D4-9A06-93DD-C684F179C431}"/>
              </a:ext>
            </a:extLst>
          </p:cNvPr>
          <p:cNvSpPr/>
          <p:nvPr/>
        </p:nvSpPr>
        <p:spPr>
          <a:xfrm>
            <a:off x="4683325" y="3328853"/>
            <a:ext cx="145774" cy="145773"/>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49" name="Oval 1048">
            <a:extLst>
              <a:ext uri="{FF2B5EF4-FFF2-40B4-BE49-F238E27FC236}">
                <a16:creationId xmlns:a16="http://schemas.microsoft.com/office/drawing/2014/main" id="{6DFA5B7F-F96B-4603-FCD9-8A8FEE65790B}"/>
              </a:ext>
            </a:extLst>
          </p:cNvPr>
          <p:cNvSpPr/>
          <p:nvPr/>
        </p:nvSpPr>
        <p:spPr>
          <a:xfrm>
            <a:off x="4683325" y="4056930"/>
            <a:ext cx="145774" cy="145773"/>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0" name="Oval 1049">
            <a:extLst>
              <a:ext uri="{FF2B5EF4-FFF2-40B4-BE49-F238E27FC236}">
                <a16:creationId xmlns:a16="http://schemas.microsoft.com/office/drawing/2014/main" id="{CAAA6263-F2B5-2A67-7108-368499AA8388}"/>
              </a:ext>
            </a:extLst>
          </p:cNvPr>
          <p:cNvSpPr/>
          <p:nvPr/>
        </p:nvSpPr>
        <p:spPr>
          <a:xfrm>
            <a:off x="6388592" y="4769767"/>
            <a:ext cx="145774" cy="145773"/>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1" name="Oval 1050">
            <a:extLst>
              <a:ext uri="{FF2B5EF4-FFF2-40B4-BE49-F238E27FC236}">
                <a16:creationId xmlns:a16="http://schemas.microsoft.com/office/drawing/2014/main" id="{183F8669-1C9A-0C15-C05B-825239D896C3}"/>
              </a:ext>
            </a:extLst>
          </p:cNvPr>
          <p:cNvSpPr/>
          <p:nvPr/>
        </p:nvSpPr>
        <p:spPr>
          <a:xfrm>
            <a:off x="4683325" y="5572924"/>
            <a:ext cx="145774" cy="145773"/>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2" name="Oval 1051">
            <a:extLst>
              <a:ext uri="{FF2B5EF4-FFF2-40B4-BE49-F238E27FC236}">
                <a16:creationId xmlns:a16="http://schemas.microsoft.com/office/drawing/2014/main" id="{6FC36D6E-4AA7-7A91-18B4-16BD7E18EB79}"/>
              </a:ext>
            </a:extLst>
          </p:cNvPr>
          <p:cNvSpPr/>
          <p:nvPr/>
        </p:nvSpPr>
        <p:spPr>
          <a:xfrm>
            <a:off x="4238395" y="2510720"/>
            <a:ext cx="145774" cy="145773"/>
          </a:xfrm>
          <a:prstGeom prst="ellipse">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3" name="Oval 1052">
            <a:extLst>
              <a:ext uri="{FF2B5EF4-FFF2-40B4-BE49-F238E27FC236}">
                <a16:creationId xmlns:a16="http://schemas.microsoft.com/office/drawing/2014/main" id="{8ACED8B8-7096-8F0C-668A-A6E92C9FB4BE}"/>
              </a:ext>
            </a:extLst>
          </p:cNvPr>
          <p:cNvSpPr/>
          <p:nvPr/>
        </p:nvSpPr>
        <p:spPr>
          <a:xfrm>
            <a:off x="4238395" y="3328853"/>
            <a:ext cx="145774" cy="145773"/>
          </a:xfrm>
          <a:prstGeom prst="ellipse">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4" name="Oval 1053">
            <a:extLst>
              <a:ext uri="{FF2B5EF4-FFF2-40B4-BE49-F238E27FC236}">
                <a16:creationId xmlns:a16="http://schemas.microsoft.com/office/drawing/2014/main" id="{E9BA4B9A-8BCD-068B-19E0-AC89DFE0A4D4}"/>
              </a:ext>
            </a:extLst>
          </p:cNvPr>
          <p:cNvSpPr/>
          <p:nvPr/>
        </p:nvSpPr>
        <p:spPr>
          <a:xfrm>
            <a:off x="4238395" y="4056930"/>
            <a:ext cx="145774" cy="145773"/>
          </a:xfrm>
          <a:prstGeom prst="ellipse">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5" name="Oval 1054">
            <a:extLst>
              <a:ext uri="{FF2B5EF4-FFF2-40B4-BE49-F238E27FC236}">
                <a16:creationId xmlns:a16="http://schemas.microsoft.com/office/drawing/2014/main" id="{34D2CF40-6602-D2B3-D1FD-2ED1B0C6CD20}"/>
              </a:ext>
            </a:extLst>
          </p:cNvPr>
          <p:cNvSpPr/>
          <p:nvPr/>
        </p:nvSpPr>
        <p:spPr>
          <a:xfrm>
            <a:off x="4238395" y="4769767"/>
            <a:ext cx="145774" cy="145773"/>
          </a:xfrm>
          <a:prstGeom prst="ellipse">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6" name="Oval 1055">
            <a:extLst>
              <a:ext uri="{FF2B5EF4-FFF2-40B4-BE49-F238E27FC236}">
                <a16:creationId xmlns:a16="http://schemas.microsoft.com/office/drawing/2014/main" id="{908AB02E-B6A6-40F2-936E-0DDFA7AD4810}"/>
              </a:ext>
            </a:extLst>
          </p:cNvPr>
          <p:cNvSpPr/>
          <p:nvPr/>
        </p:nvSpPr>
        <p:spPr>
          <a:xfrm>
            <a:off x="4238395" y="5572924"/>
            <a:ext cx="145774" cy="145773"/>
          </a:xfrm>
          <a:prstGeom prst="ellipse">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7" name="Oval 1056">
            <a:extLst>
              <a:ext uri="{FF2B5EF4-FFF2-40B4-BE49-F238E27FC236}">
                <a16:creationId xmlns:a16="http://schemas.microsoft.com/office/drawing/2014/main" id="{9E06E6B1-6D7C-1B3B-05F1-D912E987563E}"/>
              </a:ext>
            </a:extLst>
          </p:cNvPr>
          <p:cNvSpPr/>
          <p:nvPr/>
        </p:nvSpPr>
        <p:spPr>
          <a:xfrm>
            <a:off x="4921042" y="2510720"/>
            <a:ext cx="145774" cy="145773"/>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8" name="Oval 1057">
            <a:extLst>
              <a:ext uri="{FF2B5EF4-FFF2-40B4-BE49-F238E27FC236}">
                <a16:creationId xmlns:a16="http://schemas.microsoft.com/office/drawing/2014/main" id="{40CB0315-7907-7865-E76D-7ED2B1B4BDD1}"/>
              </a:ext>
            </a:extLst>
          </p:cNvPr>
          <p:cNvSpPr/>
          <p:nvPr/>
        </p:nvSpPr>
        <p:spPr>
          <a:xfrm>
            <a:off x="4921042" y="3328853"/>
            <a:ext cx="145774" cy="145773"/>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59" name="Oval 1058">
            <a:extLst>
              <a:ext uri="{FF2B5EF4-FFF2-40B4-BE49-F238E27FC236}">
                <a16:creationId xmlns:a16="http://schemas.microsoft.com/office/drawing/2014/main" id="{C7092DAC-7231-DF0C-53C2-78D426200FF3}"/>
              </a:ext>
            </a:extLst>
          </p:cNvPr>
          <p:cNvSpPr/>
          <p:nvPr/>
        </p:nvSpPr>
        <p:spPr>
          <a:xfrm>
            <a:off x="6555519" y="4056930"/>
            <a:ext cx="145774" cy="145773"/>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60" name="Oval 1059">
            <a:extLst>
              <a:ext uri="{FF2B5EF4-FFF2-40B4-BE49-F238E27FC236}">
                <a16:creationId xmlns:a16="http://schemas.microsoft.com/office/drawing/2014/main" id="{8C9A3814-45F8-243D-C466-DFA19EBA96FF}"/>
              </a:ext>
            </a:extLst>
          </p:cNvPr>
          <p:cNvSpPr/>
          <p:nvPr/>
        </p:nvSpPr>
        <p:spPr>
          <a:xfrm>
            <a:off x="4921042" y="4769767"/>
            <a:ext cx="145774" cy="145773"/>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61" name="Oval 1060">
            <a:extLst>
              <a:ext uri="{FF2B5EF4-FFF2-40B4-BE49-F238E27FC236}">
                <a16:creationId xmlns:a16="http://schemas.microsoft.com/office/drawing/2014/main" id="{9C123DCC-40A1-9045-9DF6-C7339236AE2B}"/>
              </a:ext>
            </a:extLst>
          </p:cNvPr>
          <p:cNvSpPr/>
          <p:nvPr/>
        </p:nvSpPr>
        <p:spPr>
          <a:xfrm>
            <a:off x="6555519" y="5572924"/>
            <a:ext cx="145774" cy="145773"/>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62" name="Oval 1061">
            <a:extLst>
              <a:ext uri="{FF2B5EF4-FFF2-40B4-BE49-F238E27FC236}">
                <a16:creationId xmlns:a16="http://schemas.microsoft.com/office/drawing/2014/main" id="{870A3869-C082-C805-44BD-DE4296DCFADA}"/>
              </a:ext>
            </a:extLst>
          </p:cNvPr>
          <p:cNvSpPr/>
          <p:nvPr/>
        </p:nvSpPr>
        <p:spPr>
          <a:xfrm>
            <a:off x="3979071" y="3328853"/>
            <a:ext cx="145774" cy="145773"/>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63" name="Oval 1062">
            <a:extLst>
              <a:ext uri="{FF2B5EF4-FFF2-40B4-BE49-F238E27FC236}">
                <a16:creationId xmlns:a16="http://schemas.microsoft.com/office/drawing/2014/main" id="{B2B61B88-F394-D755-1842-93A982D39006}"/>
              </a:ext>
            </a:extLst>
          </p:cNvPr>
          <p:cNvSpPr/>
          <p:nvPr/>
        </p:nvSpPr>
        <p:spPr>
          <a:xfrm>
            <a:off x="3979071" y="2510720"/>
            <a:ext cx="145774" cy="145773"/>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64" name="Oval 1063">
            <a:extLst>
              <a:ext uri="{FF2B5EF4-FFF2-40B4-BE49-F238E27FC236}">
                <a16:creationId xmlns:a16="http://schemas.microsoft.com/office/drawing/2014/main" id="{BCC2E850-0101-5923-EFB7-7D4DEAECD6D2}"/>
              </a:ext>
            </a:extLst>
          </p:cNvPr>
          <p:cNvSpPr/>
          <p:nvPr/>
        </p:nvSpPr>
        <p:spPr>
          <a:xfrm>
            <a:off x="3979071" y="4056930"/>
            <a:ext cx="145774" cy="145773"/>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65" name="Oval 1064">
            <a:extLst>
              <a:ext uri="{FF2B5EF4-FFF2-40B4-BE49-F238E27FC236}">
                <a16:creationId xmlns:a16="http://schemas.microsoft.com/office/drawing/2014/main" id="{623542C3-3A4C-09FD-81E5-9904C8539A1A}"/>
              </a:ext>
            </a:extLst>
          </p:cNvPr>
          <p:cNvSpPr/>
          <p:nvPr/>
        </p:nvSpPr>
        <p:spPr>
          <a:xfrm>
            <a:off x="3979071" y="4769767"/>
            <a:ext cx="145774" cy="145773"/>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66" name="Oval 1065">
            <a:extLst>
              <a:ext uri="{FF2B5EF4-FFF2-40B4-BE49-F238E27FC236}">
                <a16:creationId xmlns:a16="http://schemas.microsoft.com/office/drawing/2014/main" id="{3C5758ED-2611-C97A-1B82-DCDFB6D0B6B2}"/>
              </a:ext>
            </a:extLst>
          </p:cNvPr>
          <p:cNvSpPr/>
          <p:nvPr/>
        </p:nvSpPr>
        <p:spPr>
          <a:xfrm>
            <a:off x="3979071" y="5572924"/>
            <a:ext cx="145774" cy="145773"/>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67" name="Oval 1066">
            <a:extLst>
              <a:ext uri="{FF2B5EF4-FFF2-40B4-BE49-F238E27FC236}">
                <a16:creationId xmlns:a16="http://schemas.microsoft.com/office/drawing/2014/main" id="{48382550-5DA9-63BF-1CA4-27E32C2582F6}"/>
              </a:ext>
            </a:extLst>
          </p:cNvPr>
          <p:cNvSpPr/>
          <p:nvPr/>
        </p:nvSpPr>
        <p:spPr>
          <a:xfrm>
            <a:off x="6991869" y="2510720"/>
            <a:ext cx="145774" cy="145773"/>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68" name="Oval 1067">
            <a:extLst>
              <a:ext uri="{FF2B5EF4-FFF2-40B4-BE49-F238E27FC236}">
                <a16:creationId xmlns:a16="http://schemas.microsoft.com/office/drawing/2014/main" id="{4DA39E7F-3F84-FEF2-9025-F2E5F05E9B6E}"/>
              </a:ext>
            </a:extLst>
          </p:cNvPr>
          <p:cNvSpPr/>
          <p:nvPr/>
        </p:nvSpPr>
        <p:spPr>
          <a:xfrm>
            <a:off x="5635458" y="3328853"/>
            <a:ext cx="145774" cy="145773"/>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69" name="Oval 1068">
            <a:extLst>
              <a:ext uri="{FF2B5EF4-FFF2-40B4-BE49-F238E27FC236}">
                <a16:creationId xmlns:a16="http://schemas.microsoft.com/office/drawing/2014/main" id="{D53B0FC2-E462-7C8D-67E2-1FC181E7F81B}"/>
              </a:ext>
            </a:extLst>
          </p:cNvPr>
          <p:cNvSpPr/>
          <p:nvPr/>
        </p:nvSpPr>
        <p:spPr>
          <a:xfrm>
            <a:off x="6991869" y="4056930"/>
            <a:ext cx="145774" cy="145773"/>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70" name="Oval 1069">
            <a:extLst>
              <a:ext uri="{FF2B5EF4-FFF2-40B4-BE49-F238E27FC236}">
                <a16:creationId xmlns:a16="http://schemas.microsoft.com/office/drawing/2014/main" id="{BF61B82F-EE9F-0924-608C-AD8320897F08}"/>
              </a:ext>
            </a:extLst>
          </p:cNvPr>
          <p:cNvSpPr/>
          <p:nvPr/>
        </p:nvSpPr>
        <p:spPr>
          <a:xfrm>
            <a:off x="5635458" y="4769767"/>
            <a:ext cx="145774" cy="145773"/>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71" name="Oval 1070">
            <a:extLst>
              <a:ext uri="{FF2B5EF4-FFF2-40B4-BE49-F238E27FC236}">
                <a16:creationId xmlns:a16="http://schemas.microsoft.com/office/drawing/2014/main" id="{3DE5A7A9-EF9E-B273-D729-B9C15EB65AB6}"/>
              </a:ext>
            </a:extLst>
          </p:cNvPr>
          <p:cNvSpPr/>
          <p:nvPr/>
        </p:nvSpPr>
        <p:spPr>
          <a:xfrm>
            <a:off x="5635458" y="5572924"/>
            <a:ext cx="145774" cy="145773"/>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72" name="Oval 1071">
            <a:extLst>
              <a:ext uri="{FF2B5EF4-FFF2-40B4-BE49-F238E27FC236}">
                <a16:creationId xmlns:a16="http://schemas.microsoft.com/office/drawing/2014/main" id="{18045C3F-D2EC-F1E3-8564-2865E3179565}"/>
              </a:ext>
            </a:extLst>
          </p:cNvPr>
          <p:cNvSpPr/>
          <p:nvPr/>
        </p:nvSpPr>
        <p:spPr>
          <a:xfrm>
            <a:off x="7428211" y="2510720"/>
            <a:ext cx="145774" cy="145773"/>
          </a:xfrm>
          <a:prstGeom prst="ellipse">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73" name="Oval 1072">
            <a:extLst>
              <a:ext uri="{FF2B5EF4-FFF2-40B4-BE49-F238E27FC236}">
                <a16:creationId xmlns:a16="http://schemas.microsoft.com/office/drawing/2014/main" id="{CB606BB3-8FC5-4482-97A5-614758049487}"/>
              </a:ext>
            </a:extLst>
          </p:cNvPr>
          <p:cNvSpPr/>
          <p:nvPr/>
        </p:nvSpPr>
        <p:spPr>
          <a:xfrm>
            <a:off x="7428211" y="3328853"/>
            <a:ext cx="145774" cy="145773"/>
          </a:xfrm>
          <a:prstGeom prst="ellipse">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74" name="Oval 1073">
            <a:extLst>
              <a:ext uri="{FF2B5EF4-FFF2-40B4-BE49-F238E27FC236}">
                <a16:creationId xmlns:a16="http://schemas.microsoft.com/office/drawing/2014/main" id="{580E7F05-F2AC-517E-A91A-4E243CA6B066}"/>
              </a:ext>
            </a:extLst>
          </p:cNvPr>
          <p:cNvSpPr/>
          <p:nvPr/>
        </p:nvSpPr>
        <p:spPr>
          <a:xfrm>
            <a:off x="7428211" y="4056930"/>
            <a:ext cx="145774" cy="145773"/>
          </a:xfrm>
          <a:prstGeom prst="ellipse">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75" name="Oval 1074">
            <a:extLst>
              <a:ext uri="{FF2B5EF4-FFF2-40B4-BE49-F238E27FC236}">
                <a16:creationId xmlns:a16="http://schemas.microsoft.com/office/drawing/2014/main" id="{1AFB163F-E53A-334B-E9C4-55FDE9576CDB}"/>
              </a:ext>
            </a:extLst>
          </p:cNvPr>
          <p:cNvSpPr/>
          <p:nvPr/>
        </p:nvSpPr>
        <p:spPr>
          <a:xfrm>
            <a:off x="7661231" y="2510720"/>
            <a:ext cx="145774" cy="145773"/>
          </a:xfrm>
          <a:prstGeom prst="ellipse">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76" name="Oval 1075">
            <a:extLst>
              <a:ext uri="{FF2B5EF4-FFF2-40B4-BE49-F238E27FC236}">
                <a16:creationId xmlns:a16="http://schemas.microsoft.com/office/drawing/2014/main" id="{260DFB8E-33CA-62AF-DEA0-155C19CB07A7}"/>
              </a:ext>
            </a:extLst>
          </p:cNvPr>
          <p:cNvSpPr/>
          <p:nvPr/>
        </p:nvSpPr>
        <p:spPr>
          <a:xfrm>
            <a:off x="7661231" y="3328853"/>
            <a:ext cx="145774" cy="145773"/>
          </a:xfrm>
          <a:prstGeom prst="ellipse">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77" name="Oval 1076">
            <a:extLst>
              <a:ext uri="{FF2B5EF4-FFF2-40B4-BE49-F238E27FC236}">
                <a16:creationId xmlns:a16="http://schemas.microsoft.com/office/drawing/2014/main" id="{83CE7D16-2D18-087F-ED58-FF4D710BB758}"/>
              </a:ext>
            </a:extLst>
          </p:cNvPr>
          <p:cNvSpPr/>
          <p:nvPr/>
        </p:nvSpPr>
        <p:spPr>
          <a:xfrm>
            <a:off x="7661231" y="4056930"/>
            <a:ext cx="145774" cy="145773"/>
          </a:xfrm>
          <a:prstGeom prst="ellipse">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78" name="Oval 1077">
            <a:extLst>
              <a:ext uri="{FF2B5EF4-FFF2-40B4-BE49-F238E27FC236}">
                <a16:creationId xmlns:a16="http://schemas.microsoft.com/office/drawing/2014/main" id="{2A861965-0E90-2399-4357-B5E17417A51E}"/>
              </a:ext>
            </a:extLst>
          </p:cNvPr>
          <p:cNvSpPr/>
          <p:nvPr/>
        </p:nvSpPr>
        <p:spPr>
          <a:xfrm>
            <a:off x="7661231" y="4769767"/>
            <a:ext cx="145774" cy="145773"/>
          </a:xfrm>
          <a:prstGeom prst="ellipse">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79" name="Oval 1078">
            <a:extLst>
              <a:ext uri="{FF2B5EF4-FFF2-40B4-BE49-F238E27FC236}">
                <a16:creationId xmlns:a16="http://schemas.microsoft.com/office/drawing/2014/main" id="{EFFCD41C-1EBA-9E54-B89F-1460646186E9}"/>
              </a:ext>
            </a:extLst>
          </p:cNvPr>
          <p:cNvSpPr/>
          <p:nvPr/>
        </p:nvSpPr>
        <p:spPr>
          <a:xfrm>
            <a:off x="7661231" y="5572924"/>
            <a:ext cx="145774" cy="145773"/>
          </a:xfrm>
          <a:prstGeom prst="ellipse">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80" name="Oval 1079">
            <a:extLst>
              <a:ext uri="{FF2B5EF4-FFF2-40B4-BE49-F238E27FC236}">
                <a16:creationId xmlns:a16="http://schemas.microsoft.com/office/drawing/2014/main" id="{4CB0E1F6-C054-5101-D166-1BB0F1E470D7}"/>
              </a:ext>
            </a:extLst>
          </p:cNvPr>
          <p:cNvSpPr/>
          <p:nvPr/>
        </p:nvSpPr>
        <p:spPr>
          <a:xfrm>
            <a:off x="7899123" y="2510720"/>
            <a:ext cx="145774" cy="145773"/>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81" name="Oval 1080">
            <a:extLst>
              <a:ext uri="{FF2B5EF4-FFF2-40B4-BE49-F238E27FC236}">
                <a16:creationId xmlns:a16="http://schemas.microsoft.com/office/drawing/2014/main" id="{D2454329-B980-3859-4E4E-3E66CF6E38D1}"/>
              </a:ext>
            </a:extLst>
          </p:cNvPr>
          <p:cNvSpPr/>
          <p:nvPr/>
        </p:nvSpPr>
        <p:spPr>
          <a:xfrm>
            <a:off x="7899123" y="3328853"/>
            <a:ext cx="145774" cy="145773"/>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82" name="Oval 1081">
            <a:extLst>
              <a:ext uri="{FF2B5EF4-FFF2-40B4-BE49-F238E27FC236}">
                <a16:creationId xmlns:a16="http://schemas.microsoft.com/office/drawing/2014/main" id="{41F2EBDA-55A0-EFC5-ED76-E73EFE981EDD}"/>
              </a:ext>
            </a:extLst>
          </p:cNvPr>
          <p:cNvSpPr/>
          <p:nvPr/>
        </p:nvSpPr>
        <p:spPr>
          <a:xfrm>
            <a:off x="7899123" y="4056930"/>
            <a:ext cx="145774" cy="145773"/>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83" name="Oval 1082">
            <a:extLst>
              <a:ext uri="{FF2B5EF4-FFF2-40B4-BE49-F238E27FC236}">
                <a16:creationId xmlns:a16="http://schemas.microsoft.com/office/drawing/2014/main" id="{0F3E2072-4AB5-9D52-E9C6-4F0242DD9595}"/>
              </a:ext>
            </a:extLst>
          </p:cNvPr>
          <p:cNvSpPr/>
          <p:nvPr/>
        </p:nvSpPr>
        <p:spPr>
          <a:xfrm>
            <a:off x="7899123" y="4769767"/>
            <a:ext cx="145774" cy="145773"/>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84" name="Oval 1083">
            <a:extLst>
              <a:ext uri="{FF2B5EF4-FFF2-40B4-BE49-F238E27FC236}">
                <a16:creationId xmlns:a16="http://schemas.microsoft.com/office/drawing/2014/main" id="{A8698061-7269-D1F4-F743-6C4725ECFBA0}"/>
              </a:ext>
            </a:extLst>
          </p:cNvPr>
          <p:cNvSpPr/>
          <p:nvPr/>
        </p:nvSpPr>
        <p:spPr>
          <a:xfrm>
            <a:off x="7899123" y="5572924"/>
            <a:ext cx="145774" cy="145773"/>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85" name="Oval 1084">
            <a:extLst>
              <a:ext uri="{FF2B5EF4-FFF2-40B4-BE49-F238E27FC236}">
                <a16:creationId xmlns:a16="http://schemas.microsoft.com/office/drawing/2014/main" id="{DA0D00D9-3498-93B8-8E1C-768AAC9D64BA}"/>
              </a:ext>
            </a:extLst>
          </p:cNvPr>
          <p:cNvSpPr/>
          <p:nvPr/>
        </p:nvSpPr>
        <p:spPr>
          <a:xfrm>
            <a:off x="8103552" y="2510720"/>
            <a:ext cx="145774" cy="145773"/>
          </a:xfrm>
          <a:prstGeom prst="ellipse">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86" name="Oval 1085">
            <a:extLst>
              <a:ext uri="{FF2B5EF4-FFF2-40B4-BE49-F238E27FC236}">
                <a16:creationId xmlns:a16="http://schemas.microsoft.com/office/drawing/2014/main" id="{6E517886-9675-C98B-E7C5-DA7F85917CD5}"/>
              </a:ext>
            </a:extLst>
          </p:cNvPr>
          <p:cNvSpPr/>
          <p:nvPr/>
        </p:nvSpPr>
        <p:spPr>
          <a:xfrm>
            <a:off x="8880003" y="3328853"/>
            <a:ext cx="145774" cy="145773"/>
          </a:xfrm>
          <a:prstGeom prst="ellipse">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87" name="Oval 1086">
            <a:extLst>
              <a:ext uri="{FF2B5EF4-FFF2-40B4-BE49-F238E27FC236}">
                <a16:creationId xmlns:a16="http://schemas.microsoft.com/office/drawing/2014/main" id="{8A0693DC-E876-6EED-8200-56FE1457A3DD}"/>
              </a:ext>
            </a:extLst>
          </p:cNvPr>
          <p:cNvSpPr/>
          <p:nvPr/>
        </p:nvSpPr>
        <p:spPr>
          <a:xfrm>
            <a:off x="8103552" y="4056930"/>
            <a:ext cx="145774" cy="145773"/>
          </a:xfrm>
          <a:prstGeom prst="ellipse">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84" name="Oval 383">
            <a:extLst>
              <a:ext uri="{FF2B5EF4-FFF2-40B4-BE49-F238E27FC236}">
                <a16:creationId xmlns:a16="http://schemas.microsoft.com/office/drawing/2014/main" id="{81AC1E68-92CC-13F1-6162-186A78B9BDD9}"/>
              </a:ext>
            </a:extLst>
          </p:cNvPr>
          <p:cNvSpPr/>
          <p:nvPr/>
        </p:nvSpPr>
        <p:spPr>
          <a:xfrm>
            <a:off x="8103552" y="4769767"/>
            <a:ext cx="145774" cy="145773"/>
          </a:xfrm>
          <a:prstGeom prst="ellipse">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85" name="Oval 384">
            <a:extLst>
              <a:ext uri="{FF2B5EF4-FFF2-40B4-BE49-F238E27FC236}">
                <a16:creationId xmlns:a16="http://schemas.microsoft.com/office/drawing/2014/main" id="{D5A94009-EAB2-CB09-810E-4B330778880C}"/>
              </a:ext>
            </a:extLst>
          </p:cNvPr>
          <p:cNvSpPr/>
          <p:nvPr/>
        </p:nvSpPr>
        <p:spPr>
          <a:xfrm>
            <a:off x="8103552" y="5572924"/>
            <a:ext cx="145774" cy="145773"/>
          </a:xfrm>
          <a:prstGeom prst="ellipse">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86" name="Oval 385">
            <a:extLst>
              <a:ext uri="{FF2B5EF4-FFF2-40B4-BE49-F238E27FC236}">
                <a16:creationId xmlns:a16="http://schemas.microsoft.com/office/drawing/2014/main" id="{88773910-0131-45CF-DD8F-AB8DBE92F367}"/>
              </a:ext>
            </a:extLst>
          </p:cNvPr>
          <p:cNvSpPr/>
          <p:nvPr/>
        </p:nvSpPr>
        <p:spPr>
          <a:xfrm>
            <a:off x="6770922" y="2510720"/>
            <a:ext cx="145774" cy="145773"/>
          </a:xfrm>
          <a:prstGeom prst="ellips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87" name="Oval 386">
            <a:extLst>
              <a:ext uri="{FF2B5EF4-FFF2-40B4-BE49-F238E27FC236}">
                <a16:creationId xmlns:a16="http://schemas.microsoft.com/office/drawing/2014/main" id="{AAA43166-6DA4-2792-CE4D-6108C000593F}"/>
              </a:ext>
            </a:extLst>
          </p:cNvPr>
          <p:cNvSpPr/>
          <p:nvPr/>
        </p:nvSpPr>
        <p:spPr>
          <a:xfrm>
            <a:off x="6770922" y="4056930"/>
            <a:ext cx="145774" cy="145773"/>
          </a:xfrm>
          <a:prstGeom prst="ellips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88" name="Oval 387">
            <a:extLst>
              <a:ext uri="{FF2B5EF4-FFF2-40B4-BE49-F238E27FC236}">
                <a16:creationId xmlns:a16="http://schemas.microsoft.com/office/drawing/2014/main" id="{E6736C99-EA6E-46EC-8CD8-F9A1D72AAA73}"/>
              </a:ext>
            </a:extLst>
          </p:cNvPr>
          <p:cNvSpPr/>
          <p:nvPr/>
        </p:nvSpPr>
        <p:spPr>
          <a:xfrm>
            <a:off x="5403669" y="4769767"/>
            <a:ext cx="145774" cy="145773"/>
          </a:xfrm>
          <a:prstGeom prst="ellips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89" name="Oval 388">
            <a:extLst>
              <a:ext uri="{FF2B5EF4-FFF2-40B4-BE49-F238E27FC236}">
                <a16:creationId xmlns:a16="http://schemas.microsoft.com/office/drawing/2014/main" id="{4B97FB24-1E2C-B601-908C-74140A42F6C4}"/>
              </a:ext>
            </a:extLst>
          </p:cNvPr>
          <p:cNvSpPr/>
          <p:nvPr/>
        </p:nvSpPr>
        <p:spPr>
          <a:xfrm>
            <a:off x="5403669" y="5572924"/>
            <a:ext cx="145774" cy="145773"/>
          </a:xfrm>
          <a:prstGeom prst="ellips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90" name="Oval 389">
            <a:extLst>
              <a:ext uri="{FF2B5EF4-FFF2-40B4-BE49-F238E27FC236}">
                <a16:creationId xmlns:a16="http://schemas.microsoft.com/office/drawing/2014/main" id="{F9D3F610-EC5A-67A4-B370-FD99377236A6}"/>
              </a:ext>
            </a:extLst>
          </p:cNvPr>
          <p:cNvSpPr/>
          <p:nvPr/>
        </p:nvSpPr>
        <p:spPr>
          <a:xfrm>
            <a:off x="5403669" y="3328853"/>
            <a:ext cx="145774" cy="145773"/>
          </a:xfrm>
          <a:prstGeom prst="ellips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91" name="Oval 390">
            <a:extLst>
              <a:ext uri="{FF2B5EF4-FFF2-40B4-BE49-F238E27FC236}">
                <a16:creationId xmlns:a16="http://schemas.microsoft.com/office/drawing/2014/main" id="{0EF56AAB-64BC-6AEA-02E7-72F4BDA0AF79}"/>
              </a:ext>
            </a:extLst>
          </p:cNvPr>
          <p:cNvSpPr/>
          <p:nvPr/>
        </p:nvSpPr>
        <p:spPr>
          <a:xfrm>
            <a:off x="6058798" y="4769767"/>
            <a:ext cx="145774" cy="145773"/>
          </a:xfrm>
          <a:prstGeom prst="ellipse">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92" name="Oval 391">
            <a:extLst>
              <a:ext uri="{FF2B5EF4-FFF2-40B4-BE49-F238E27FC236}">
                <a16:creationId xmlns:a16="http://schemas.microsoft.com/office/drawing/2014/main" id="{4CF2B656-7647-5AF3-91FF-AEC72EC661F0}"/>
              </a:ext>
            </a:extLst>
          </p:cNvPr>
          <p:cNvSpPr/>
          <p:nvPr/>
        </p:nvSpPr>
        <p:spPr>
          <a:xfrm>
            <a:off x="6058798" y="5572924"/>
            <a:ext cx="145774" cy="145773"/>
          </a:xfrm>
          <a:prstGeom prst="ellipse">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93" name="Lorem ipsum dolor sit amet, consectetur adipiscing elit, sed do eiusmod tempor incididunt ut labore et dolore magna aliqua. Ut enim ad minim veniam, quis nostrud exercitation ullamco laboris nisi ut aliquip ex ea com mduis aute irure dolor in repr ehenor">
            <a:extLst>
              <a:ext uri="{FF2B5EF4-FFF2-40B4-BE49-F238E27FC236}">
                <a16:creationId xmlns:a16="http://schemas.microsoft.com/office/drawing/2014/main" id="{C34688C3-9938-2165-D4D8-2C007671BB8E}"/>
              </a:ext>
            </a:extLst>
          </p:cNvPr>
          <p:cNvSpPr txBox="1"/>
          <p:nvPr/>
        </p:nvSpPr>
        <p:spPr>
          <a:xfrm>
            <a:off x="340612" y="5752352"/>
            <a:ext cx="9875710" cy="244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lnSpc>
                <a:spcPct val="130000"/>
              </a:lnSpc>
              <a:defRPr spc="72">
                <a:solidFill>
                  <a:srgbClr val="000000"/>
                </a:solidFill>
                <a:latin typeface="Nuckle Medium"/>
                <a:ea typeface="Nuckle Medium"/>
                <a:cs typeface="Nuckle Medium"/>
                <a:sym typeface="Nuckle Medium"/>
              </a:defRPr>
            </a:lvl1pPr>
          </a:lstStyle>
          <a:p>
            <a:pPr defTabSz="1219169" hangingPunct="0"/>
            <a:endParaRPr lang="en-GB" sz="1050" kern="0" spc="36" dirty="0"/>
          </a:p>
        </p:txBody>
      </p:sp>
      <p:sp>
        <p:nvSpPr>
          <p:cNvPr id="394" name="Oval 393">
            <a:extLst>
              <a:ext uri="{FF2B5EF4-FFF2-40B4-BE49-F238E27FC236}">
                <a16:creationId xmlns:a16="http://schemas.microsoft.com/office/drawing/2014/main" id="{81EC92AE-D640-9C28-F2F6-7CC3A07BBFDE}"/>
              </a:ext>
            </a:extLst>
          </p:cNvPr>
          <p:cNvSpPr/>
          <p:nvPr/>
        </p:nvSpPr>
        <p:spPr>
          <a:xfrm>
            <a:off x="5178482" y="2507373"/>
            <a:ext cx="145774" cy="145773"/>
          </a:xfrm>
          <a:prstGeom prst="ellipse">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95" name="Oval 394">
            <a:extLst>
              <a:ext uri="{FF2B5EF4-FFF2-40B4-BE49-F238E27FC236}">
                <a16:creationId xmlns:a16="http://schemas.microsoft.com/office/drawing/2014/main" id="{4FA2F0A4-02B7-102C-81EE-C209DA4425B4}"/>
              </a:ext>
            </a:extLst>
          </p:cNvPr>
          <p:cNvSpPr/>
          <p:nvPr/>
        </p:nvSpPr>
        <p:spPr>
          <a:xfrm>
            <a:off x="3318172" y="3328853"/>
            <a:ext cx="145774" cy="145773"/>
          </a:xfrm>
          <a:prstGeom prst="ellipse">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96" name="Oval 395">
            <a:extLst>
              <a:ext uri="{FF2B5EF4-FFF2-40B4-BE49-F238E27FC236}">
                <a16:creationId xmlns:a16="http://schemas.microsoft.com/office/drawing/2014/main" id="{A60487E4-3051-F8AA-201B-FC2B5F628B8A}"/>
              </a:ext>
            </a:extLst>
          </p:cNvPr>
          <p:cNvSpPr/>
          <p:nvPr/>
        </p:nvSpPr>
        <p:spPr>
          <a:xfrm>
            <a:off x="8702890" y="4043998"/>
            <a:ext cx="145774" cy="145773"/>
          </a:xfrm>
          <a:prstGeom prst="ellipse">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97" name="Oval 396">
            <a:extLst>
              <a:ext uri="{FF2B5EF4-FFF2-40B4-BE49-F238E27FC236}">
                <a16:creationId xmlns:a16="http://schemas.microsoft.com/office/drawing/2014/main" id="{DECEDE7C-87B0-AF5F-DE32-5BCC9D471559}"/>
              </a:ext>
            </a:extLst>
          </p:cNvPr>
          <p:cNvSpPr/>
          <p:nvPr/>
        </p:nvSpPr>
        <p:spPr>
          <a:xfrm>
            <a:off x="5153268" y="4769766"/>
            <a:ext cx="145774" cy="145773"/>
          </a:xfrm>
          <a:prstGeom prst="ellipse">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98" name="Oval 397">
            <a:extLst>
              <a:ext uri="{FF2B5EF4-FFF2-40B4-BE49-F238E27FC236}">
                <a16:creationId xmlns:a16="http://schemas.microsoft.com/office/drawing/2014/main" id="{7F228454-13DC-14BA-5417-27D21178DBE3}"/>
              </a:ext>
            </a:extLst>
          </p:cNvPr>
          <p:cNvSpPr/>
          <p:nvPr/>
        </p:nvSpPr>
        <p:spPr>
          <a:xfrm>
            <a:off x="5172736" y="5572924"/>
            <a:ext cx="145774" cy="145773"/>
          </a:xfrm>
          <a:prstGeom prst="ellipse">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99" name="Oval 398">
            <a:extLst>
              <a:ext uri="{FF2B5EF4-FFF2-40B4-BE49-F238E27FC236}">
                <a16:creationId xmlns:a16="http://schemas.microsoft.com/office/drawing/2014/main" id="{DD025640-834F-182F-7AE4-8926B597F081}"/>
              </a:ext>
            </a:extLst>
          </p:cNvPr>
          <p:cNvSpPr/>
          <p:nvPr/>
        </p:nvSpPr>
        <p:spPr>
          <a:xfrm>
            <a:off x="8365326" y="2507372"/>
            <a:ext cx="145774" cy="145773"/>
          </a:xfrm>
          <a:prstGeom prst="ellipse">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0" name="Oval 399">
            <a:extLst>
              <a:ext uri="{FF2B5EF4-FFF2-40B4-BE49-F238E27FC236}">
                <a16:creationId xmlns:a16="http://schemas.microsoft.com/office/drawing/2014/main" id="{15B2B315-9581-EB1B-87E9-6D3973991F4D}"/>
              </a:ext>
            </a:extLst>
          </p:cNvPr>
          <p:cNvSpPr/>
          <p:nvPr/>
        </p:nvSpPr>
        <p:spPr>
          <a:xfrm>
            <a:off x="8365326" y="3332994"/>
            <a:ext cx="145774" cy="145773"/>
          </a:xfrm>
          <a:prstGeom prst="ellipse">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1" name="Oval 400">
            <a:extLst>
              <a:ext uri="{FF2B5EF4-FFF2-40B4-BE49-F238E27FC236}">
                <a16:creationId xmlns:a16="http://schemas.microsoft.com/office/drawing/2014/main" id="{2F3C635A-9A8E-48A7-B975-E6611C17FB93}"/>
              </a:ext>
            </a:extLst>
          </p:cNvPr>
          <p:cNvSpPr/>
          <p:nvPr/>
        </p:nvSpPr>
        <p:spPr>
          <a:xfrm>
            <a:off x="10423668" y="4046082"/>
            <a:ext cx="145774" cy="145773"/>
          </a:xfrm>
          <a:prstGeom prst="ellipse">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2" name="Oval 401">
            <a:extLst>
              <a:ext uri="{FF2B5EF4-FFF2-40B4-BE49-F238E27FC236}">
                <a16:creationId xmlns:a16="http://schemas.microsoft.com/office/drawing/2014/main" id="{FD1ABD4E-92DB-EB74-9690-E8A932EEE486}"/>
              </a:ext>
            </a:extLst>
          </p:cNvPr>
          <p:cNvSpPr/>
          <p:nvPr/>
        </p:nvSpPr>
        <p:spPr>
          <a:xfrm>
            <a:off x="8365326" y="4762286"/>
            <a:ext cx="145774" cy="145773"/>
          </a:xfrm>
          <a:prstGeom prst="ellipse">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3" name="Oval 402">
            <a:extLst>
              <a:ext uri="{FF2B5EF4-FFF2-40B4-BE49-F238E27FC236}">
                <a16:creationId xmlns:a16="http://schemas.microsoft.com/office/drawing/2014/main" id="{D24386E3-ADCE-34BD-A0EE-28BA9C72F072}"/>
              </a:ext>
            </a:extLst>
          </p:cNvPr>
          <p:cNvSpPr/>
          <p:nvPr/>
        </p:nvSpPr>
        <p:spPr>
          <a:xfrm>
            <a:off x="8365326" y="5572924"/>
            <a:ext cx="145774" cy="145773"/>
          </a:xfrm>
          <a:prstGeom prst="ellipse">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4" name="Oval 403">
            <a:extLst>
              <a:ext uri="{FF2B5EF4-FFF2-40B4-BE49-F238E27FC236}">
                <a16:creationId xmlns:a16="http://schemas.microsoft.com/office/drawing/2014/main" id="{1F113D33-B2FD-F5C3-6ADF-D860895CB82B}"/>
              </a:ext>
            </a:extLst>
          </p:cNvPr>
          <p:cNvSpPr/>
          <p:nvPr/>
        </p:nvSpPr>
        <p:spPr>
          <a:xfrm>
            <a:off x="4470381" y="2504094"/>
            <a:ext cx="145774" cy="145773"/>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5" name="Oval 404">
            <a:extLst>
              <a:ext uri="{FF2B5EF4-FFF2-40B4-BE49-F238E27FC236}">
                <a16:creationId xmlns:a16="http://schemas.microsoft.com/office/drawing/2014/main" id="{4BBB0BF5-49D3-CC32-3A31-83F65011357B}"/>
              </a:ext>
            </a:extLst>
          </p:cNvPr>
          <p:cNvSpPr/>
          <p:nvPr/>
        </p:nvSpPr>
        <p:spPr>
          <a:xfrm>
            <a:off x="4470381" y="3322227"/>
            <a:ext cx="145774" cy="145773"/>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6" name="Oval 405">
            <a:extLst>
              <a:ext uri="{FF2B5EF4-FFF2-40B4-BE49-F238E27FC236}">
                <a16:creationId xmlns:a16="http://schemas.microsoft.com/office/drawing/2014/main" id="{BA5ED468-716A-3BD5-64B0-A60B166718EC}"/>
              </a:ext>
            </a:extLst>
          </p:cNvPr>
          <p:cNvSpPr/>
          <p:nvPr/>
        </p:nvSpPr>
        <p:spPr>
          <a:xfrm>
            <a:off x="4470381" y="4050304"/>
            <a:ext cx="145774" cy="145773"/>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7" name="Oval 406">
            <a:extLst>
              <a:ext uri="{FF2B5EF4-FFF2-40B4-BE49-F238E27FC236}">
                <a16:creationId xmlns:a16="http://schemas.microsoft.com/office/drawing/2014/main" id="{8997FD3A-D7F8-F1F5-B08F-21BF4D065C51}"/>
              </a:ext>
            </a:extLst>
          </p:cNvPr>
          <p:cNvSpPr/>
          <p:nvPr/>
        </p:nvSpPr>
        <p:spPr>
          <a:xfrm>
            <a:off x="4470381" y="4763141"/>
            <a:ext cx="145774" cy="145773"/>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8" name="Oval 407">
            <a:extLst>
              <a:ext uri="{FF2B5EF4-FFF2-40B4-BE49-F238E27FC236}">
                <a16:creationId xmlns:a16="http://schemas.microsoft.com/office/drawing/2014/main" id="{04628572-3012-2B02-190D-9B245CFA492F}"/>
              </a:ext>
            </a:extLst>
          </p:cNvPr>
          <p:cNvSpPr/>
          <p:nvPr/>
        </p:nvSpPr>
        <p:spPr>
          <a:xfrm>
            <a:off x="4470381" y="5566298"/>
            <a:ext cx="145774" cy="145773"/>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09" name="Oval 408">
            <a:extLst>
              <a:ext uri="{FF2B5EF4-FFF2-40B4-BE49-F238E27FC236}">
                <a16:creationId xmlns:a16="http://schemas.microsoft.com/office/drawing/2014/main" id="{5203A430-DD17-0CCD-09E4-751DB4A6D954}"/>
              </a:ext>
            </a:extLst>
          </p:cNvPr>
          <p:cNvSpPr/>
          <p:nvPr/>
        </p:nvSpPr>
        <p:spPr>
          <a:xfrm>
            <a:off x="5847087" y="3335479"/>
            <a:ext cx="145774" cy="145773"/>
          </a:xfrm>
          <a:prstGeom prst="ellipse">
            <a:avLst/>
          </a:prstGeom>
          <a:solidFill>
            <a:srgbClr val="BF68F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0" name="Oval 409">
            <a:extLst>
              <a:ext uri="{FF2B5EF4-FFF2-40B4-BE49-F238E27FC236}">
                <a16:creationId xmlns:a16="http://schemas.microsoft.com/office/drawing/2014/main" id="{07FFED56-B5B8-FBFA-467B-F09209BB7FA8}"/>
              </a:ext>
            </a:extLst>
          </p:cNvPr>
          <p:cNvSpPr/>
          <p:nvPr/>
        </p:nvSpPr>
        <p:spPr>
          <a:xfrm>
            <a:off x="5847087" y="4776393"/>
            <a:ext cx="145774" cy="145773"/>
          </a:xfrm>
          <a:prstGeom prst="ellipse">
            <a:avLst/>
          </a:prstGeom>
          <a:solidFill>
            <a:srgbClr val="BF68F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1" name="Oval 410">
            <a:extLst>
              <a:ext uri="{FF2B5EF4-FFF2-40B4-BE49-F238E27FC236}">
                <a16:creationId xmlns:a16="http://schemas.microsoft.com/office/drawing/2014/main" id="{705C3327-3362-0A28-FAED-9C359DEA0909}"/>
              </a:ext>
            </a:extLst>
          </p:cNvPr>
          <p:cNvSpPr/>
          <p:nvPr/>
        </p:nvSpPr>
        <p:spPr>
          <a:xfrm>
            <a:off x="5847087" y="5579550"/>
            <a:ext cx="145774" cy="145773"/>
          </a:xfrm>
          <a:prstGeom prst="ellipse">
            <a:avLst/>
          </a:prstGeom>
          <a:solidFill>
            <a:srgbClr val="BF68F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2" name="Oval 411">
            <a:extLst>
              <a:ext uri="{FF2B5EF4-FFF2-40B4-BE49-F238E27FC236}">
                <a16:creationId xmlns:a16="http://schemas.microsoft.com/office/drawing/2014/main" id="{481B2592-E4A6-0A3C-C367-206314BD8DDA}"/>
              </a:ext>
            </a:extLst>
          </p:cNvPr>
          <p:cNvSpPr/>
          <p:nvPr/>
        </p:nvSpPr>
        <p:spPr>
          <a:xfrm>
            <a:off x="2819540" y="2510720"/>
            <a:ext cx="145774" cy="145773"/>
          </a:xfrm>
          <a:prstGeom prst="ellipse">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3" name="Oval 412">
            <a:extLst>
              <a:ext uri="{FF2B5EF4-FFF2-40B4-BE49-F238E27FC236}">
                <a16:creationId xmlns:a16="http://schemas.microsoft.com/office/drawing/2014/main" id="{6F524CEA-4BF0-6D72-4D3A-1B039BEA117E}"/>
              </a:ext>
            </a:extLst>
          </p:cNvPr>
          <p:cNvSpPr/>
          <p:nvPr/>
        </p:nvSpPr>
        <p:spPr>
          <a:xfrm>
            <a:off x="2819540" y="3328853"/>
            <a:ext cx="145774" cy="145773"/>
          </a:xfrm>
          <a:prstGeom prst="ellipse">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4" name="Oval 413">
            <a:extLst>
              <a:ext uri="{FF2B5EF4-FFF2-40B4-BE49-F238E27FC236}">
                <a16:creationId xmlns:a16="http://schemas.microsoft.com/office/drawing/2014/main" id="{C531A42F-9A23-C0D1-B6CB-1AC259204D53}"/>
              </a:ext>
            </a:extLst>
          </p:cNvPr>
          <p:cNvSpPr/>
          <p:nvPr/>
        </p:nvSpPr>
        <p:spPr>
          <a:xfrm>
            <a:off x="2819540" y="4056930"/>
            <a:ext cx="145774" cy="145773"/>
          </a:xfrm>
          <a:prstGeom prst="ellipse">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5" name="Oval 414">
            <a:extLst>
              <a:ext uri="{FF2B5EF4-FFF2-40B4-BE49-F238E27FC236}">
                <a16:creationId xmlns:a16="http://schemas.microsoft.com/office/drawing/2014/main" id="{964D308F-3ED3-DB0E-256C-BCDB323DE822}"/>
              </a:ext>
            </a:extLst>
          </p:cNvPr>
          <p:cNvSpPr/>
          <p:nvPr/>
        </p:nvSpPr>
        <p:spPr>
          <a:xfrm>
            <a:off x="2819540" y="4769767"/>
            <a:ext cx="145774" cy="145773"/>
          </a:xfrm>
          <a:prstGeom prst="ellipse">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6" name="Oval 415">
            <a:extLst>
              <a:ext uri="{FF2B5EF4-FFF2-40B4-BE49-F238E27FC236}">
                <a16:creationId xmlns:a16="http://schemas.microsoft.com/office/drawing/2014/main" id="{A868566A-3DA9-3A7E-5949-ADE2BBCFE3A8}"/>
              </a:ext>
            </a:extLst>
          </p:cNvPr>
          <p:cNvSpPr/>
          <p:nvPr/>
        </p:nvSpPr>
        <p:spPr>
          <a:xfrm>
            <a:off x="2819540" y="5572924"/>
            <a:ext cx="145774" cy="145773"/>
          </a:xfrm>
          <a:prstGeom prst="ellipse">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7" name="Oval 416">
            <a:extLst>
              <a:ext uri="{FF2B5EF4-FFF2-40B4-BE49-F238E27FC236}">
                <a16:creationId xmlns:a16="http://schemas.microsoft.com/office/drawing/2014/main" id="{BC6C0CE9-A434-5646-CFE9-85434AE42523}"/>
              </a:ext>
            </a:extLst>
          </p:cNvPr>
          <p:cNvSpPr/>
          <p:nvPr/>
        </p:nvSpPr>
        <p:spPr>
          <a:xfrm>
            <a:off x="7210529" y="2504096"/>
            <a:ext cx="145774" cy="145773"/>
          </a:xfrm>
          <a:prstGeom prst="ellipse">
            <a:avLst/>
          </a:prstGeom>
          <a:solidFill>
            <a:srgbClr val="BF68F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8" name="Oval 417">
            <a:extLst>
              <a:ext uri="{FF2B5EF4-FFF2-40B4-BE49-F238E27FC236}">
                <a16:creationId xmlns:a16="http://schemas.microsoft.com/office/drawing/2014/main" id="{43079A2D-009A-115E-D044-EDA8B22D964A}"/>
              </a:ext>
            </a:extLst>
          </p:cNvPr>
          <p:cNvSpPr/>
          <p:nvPr/>
        </p:nvSpPr>
        <p:spPr>
          <a:xfrm>
            <a:off x="7210529" y="4050306"/>
            <a:ext cx="145774" cy="145773"/>
          </a:xfrm>
          <a:prstGeom prst="ellipse">
            <a:avLst/>
          </a:prstGeom>
          <a:solidFill>
            <a:srgbClr val="BF68F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19" name="Lorem ipsum dolor sit amet, consectetur adipiscing elit, sed do eiusmod tempor incididunt ut labore et dolore magna aliqua. Ut enim ad minim veniam, quis nostrud exercitation ullamco laboris nisi ut aliquip ex ea com mduis aute irure dolor in repr ehenor">
            <a:extLst>
              <a:ext uri="{FF2B5EF4-FFF2-40B4-BE49-F238E27FC236}">
                <a16:creationId xmlns:a16="http://schemas.microsoft.com/office/drawing/2014/main" id="{B15A5927-6231-5B54-FE2B-86B1A254DF03}"/>
              </a:ext>
              <a:ext uri="{C183D7F6-B498-43B3-948B-1728B52AA6E4}">
                <adec:decorative xmlns:adec="http://schemas.microsoft.com/office/drawing/2017/decorative" val="1"/>
              </a:ext>
            </a:extLst>
          </p:cNvPr>
          <p:cNvSpPr txBox="1">
            <a:spLocks/>
          </p:cNvSpPr>
          <p:nvPr/>
        </p:nvSpPr>
        <p:spPr>
          <a:xfrm>
            <a:off x="360489" y="950964"/>
            <a:ext cx="9161197" cy="602986"/>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25400" tIns="25400" rIns="25400" bIns="25400" numCol="1" spcCol="0" rtlCol="0" fromWordArt="0" anchor="t" anchorCtr="0" forceAA="0" compatLnSpc="1">
            <a:prstTxWarp prst="textNoShape">
              <a:avLst/>
            </a:prstTxWarp>
            <a:spAutoFit/>
          </a:bodyPr>
          <a:lstStyle>
            <a:lvl1pPr marL="0" marR="0" indent="0" algn="l" defTabSz="1219169" rtl="0" latinLnBrk="0">
              <a:lnSpc>
                <a:spcPct val="130000"/>
              </a:lnSpc>
              <a:spcBef>
                <a:spcPts val="0"/>
              </a:spcBef>
              <a:spcAft>
                <a:spcPts val="0"/>
              </a:spcAft>
              <a:buClrTx/>
              <a:buSzTx/>
              <a:buFontTx/>
              <a:buNone/>
              <a:tabLst/>
              <a:defRPr sz="5800" b="1" i="0" u="none" strike="noStrike" cap="none" spc="72" baseline="0">
                <a:solidFill>
                  <a:srgbClr val="000000"/>
                </a:solidFill>
                <a:uFillTx/>
                <a:latin typeface="Nuckle Medium"/>
                <a:ea typeface="Nuckle Medium"/>
                <a:cs typeface="Nuckle Medium"/>
                <a:sym typeface="Nuckle Medium"/>
              </a:defRPr>
            </a:lvl1pPr>
            <a:lvl2pPr marL="0" marR="0" indent="2286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9pPr>
          </a:lstStyle>
          <a:p>
            <a:pPr defTabSz="1219169" hangingPunct="0"/>
            <a:r>
              <a:rPr lang="en-GB" sz="3000" b="0" kern="0" spc="36" dirty="0"/>
              <a:t>Result: Assessment of 17 Councils</a:t>
            </a:r>
          </a:p>
        </p:txBody>
      </p:sp>
      <p:sp>
        <p:nvSpPr>
          <p:cNvPr id="420" name="Lorem ipsum dolor sit amet, consectetur adipiscing elit, sed do eiusmod tempor incididunt ut labore et dolore magna aliqua. Ut enim ad minim veniam, quis nostrud exercitation ullamco laboris nisi ut aliquip ex ea com mduis aute irure dolor in repr ehenor">
            <a:extLst>
              <a:ext uri="{FF2B5EF4-FFF2-40B4-BE49-F238E27FC236}">
                <a16:creationId xmlns:a16="http://schemas.microsoft.com/office/drawing/2014/main" id="{E246E55D-A333-3894-45E1-C35AFC5C1780}"/>
              </a:ext>
            </a:extLst>
          </p:cNvPr>
          <p:cNvSpPr txBox="1"/>
          <p:nvPr/>
        </p:nvSpPr>
        <p:spPr>
          <a:xfrm>
            <a:off x="1135388" y="337578"/>
            <a:ext cx="8682336" cy="529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lnSpc>
                <a:spcPct val="130000"/>
              </a:lnSpc>
              <a:defRPr spc="72">
                <a:solidFill>
                  <a:srgbClr val="000000"/>
                </a:solidFill>
                <a:latin typeface="Nuckle Medium"/>
                <a:ea typeface="Nuckle Medium"/>
                <a:cs typeface="Nuckle Medium"/>
                <a:sym typeface="Nuckle Medium"/>
              </a:defRPr>
            </a:lvl1pPr>
          </a:lstStyle>
          <a:p>
            <a:pPr defTabSz="1219169" hangingPunct="0"/>
            <a:endParaRPr lang="en-GB" sz="2600" kern="0" spc="36" dirty="0"/>
          </a:p>
        </p:txBody>
      </p:sp>
      <p:sp>
        <p:nvSpPr>
          <p:cNvPr id="2" name="Title Heading Style">
            <a:extLst>
              <a:ext uri="{FF2B5EF4-FFF2-40B4-BE49-F238E27FC236}">
                <a16:creationId xmlns:a16="http://schemas.microsoft.com/office/drawing/2014/main" id="{A7E6E029-DB6A-B67E-0D07-B9E1ED9A80E5}"/>
              </a:ext>
            </a:extLst>
          </p:cNvPr>
          <p:cNvSpPr txBox="1"/>
          <p:nvPr/>
        </p:nvSpPr>
        <p:spPr>
          <a:xfrm>
            <a:off x="320328" y="319340"/>
            <a:ext cx="5676914"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Service Design Maturity Assessment</a:t>
            </a:r>
            <a:br>
              <a:rPr lang="en-GB" sz="900" dirty="0">
                <a:solidFill>
                  <a:schemeClr val="bg1"/>
                </a:solidFill>
              </a:rPr>
            </a:br>
            <a:r>
              <a:rPr lang="en-GB" sz="900" dirty="0">
                <a:solidFill>
                  <a:schemeClr val="bg1"/>
                </a:solidFill>
              </a:rPr>
              <a:t>Local Government </a:t>
            </a:r>
          </a:p>
        </p:txBody>
      </p:sp>
      <p:sp>
        <p:nvSpPr>
          <p:cNvPr id="3" name="Document Title Goes Here">
            <a:extLst>
              <a:ext uri="{FF2B5EF4-FFF2-40B4-BE49-F238E27FC236}">
                <a16:creationId xmlns:a16="http://schemas.microsoft.com/office/drawing/2014/main" id="{2289DAFB-2AFC-65D9-4D40-25B69E794580}"/>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extLst>
      <p:ext uri="{BB962C8B-B14F-4D97-AF65-F5344CB8AC3E}">
        <p14:creationId xmlns:p14="http://schemas.microsoft.com/office/powerpoint/2010/main" val="26985648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DO-Logo-RGB-Purple.ai" descr="DO-Logo-RGB-Purple.ai"/>
          <p:cNvPicPr>
            <a:picLocks noChangeAspect="1"/>
          </p:cNvPicPr>
          <p:nvPr/>
        </p:nvPicPr>
        <p:blipFill>
          <a:blip r:embed="rId3"/>
          <a:stretch>
            <a:fillRect/>
          </a:stretch>
        </p:blipFill>
        <p:spPr>
          <a:xfrm>
            <a:off x="360490" y="6226598"/>
            <a:ext cx="1515310" cy="279797"/>
          </a:xfrm>
          <a:prstGeom prst="rect">
            <a:avLst/>
          </a:prstGeom>
          <a:ln w="12700">
            <a:miter lim="400000"/>
          </a:ln>
        </p:spPr>
      </p:pic>
      <p:sp>
        <p:nvSpPr>
          <p:cNvPr id="1031" name="Lorem ipsum dolor sit amet, consectetur adipiscing elit, sed do eiusmod tempor incididunt ut labore et dolore magna aliqua. Ut enim ad minim veniam, quis nostrud exercitation ullamco laboris nisi ut aliquip ex ea com mduis aute irure dolor in repr ehenor">
            <a:extLst>
              <a:ext uri="{FF2B5EF4-FFF2-40B4-BE49-F238E27FC236}">
                <a16:creationId xmlns:a16="http://schemas.microsoft.com/office/drawing/2014/main" id="{D88C73CB-3AFE-8C7F-685C-E01B1A0196B0}"/>
              </a:ext>
            </a:extLst>
          </p:cNvPr>
          <p:cNvSpPr txBox="1"/>
          <p:nvPr/>
        </p:nvSpPr>
        <p:spPr>
          <a:xfrm>
            <a:off x="340612" y="5752352"/>
            <a:ext cx="9875710" cy="244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a:lnSpc>
                <a:spcPct val="130000"/>
              </a:lnSpc>
              <a:defRPr spc="72">
                <a:solidFill>
                  <a:srgbClr val="000000"/>
                </a:solidFill>
                <a:latin typeface="Nuckle Medium"/>
                <a:ea typeface="Nuckle Medium"/>
                <a:cs typeface="Nuckle Medium"/>
                <a:sym typeface="Nuckle Medium"/>
              </a:defRPr>
            </a:lvl1pPr>
          </a:lstStyle>
          <a:p>
            <a:pPr defTabSz="1219169" hangingPunct="0"/>
            <a:endParaRPr lang="en-GB" sz="1050" kern="0" spc="36" dirty="0"/>
          </a:p>
        </p:txBody>
      </p:sp>
      <p:graphicFrame>
        <p:nvGraphicFramePr>
          <p:cNvPr id="6" name="Table 2">
            <a:extLst>
              <a:ext uri="{FF2B5EF4-FFF2-40B4-BE49-F238E27FC236}">
                <a16:creationId xmlns:a16="http://schemas.microsoft.com/office/drawing/2014/main" id="{A43F50E3-1CA8-1E83-16DF-395636973896}"/>
              </a:ext>
            </a:extLst>
          </p:cNvPr>
          <p:cNvGraphicFramePr>
            <a:graphicFrameLocks noGrp="1"/>
          </p:cNvGraphicFramePr>
          <p:nvPr>
            <p:extLst>
              <p:ext uri="{D42A27DB-BD31-4B8C-83A1-F6EECF244321}">
                <p14:modId xmlns:p14="http://schemas.microsoft.com/office/powerpoint/2010/main" val="1472671847"/>
              </p:ext>
            </p:extLst>
          </p:nvPr>
        </p:nvGraphicFramePr>
        <p:xfrm>
          <a:off x="323702" y="1844408"/>
          <a:ext cx="11471020" cy="1231042"/>
        </p:xfrm>
        <a:graphic>
          <a:graphicData uri="http://schemas.openxmlformats.org/drawingml/2006/table">
            <a:tbl>
              <a:tblPr firstRow="1" bandRow="1">
                <a:tableStyleId>{073A0DAA-6AF3-43AB-8588-CEC1D06C72B9}</a:tableStyleId>
              </a:tblPr>
              <a:tblGrid>
                <a:gridCol w="1315910">
                  <a:extLst>
                    <a:ext uri="{9D8B030D-6E8A-4147-A177-3AD203B41FA5}">
                      <a16:colId xmlns:a16="http://schemas.microsoft.com/office/drawing/2014/main" val="2178121140"/>
                    </a:ext>
                  </a:extLst>
                </a:gridCol>
                <a:gridCol w="1696278">
                  <a:extLst>
                    <a:ext uri="{9D8B030D-6E8A-4147-A177-3AD203B41FA5}">
                      <a16:colId xmlns:a16="http://schemas.microsoft.com/office/drawing/2014/main" val="4036846522"/>
                    </a:ext>
                  </a:extLst>
                </a:gridCol>
                <a:gridCol w="4005814">
                  <a:extLst>
                    <a:ext uri="{9D8B030D-6E8A-4147-A177-3AD203B41FA5}">
                      <a16:colId xmlns:a16="http://schemas.microsoft.com/office/drawing/2014/main" val="3607662123"/>
                    </a:ext>
                  </a:extLst>
                </a:gridCol>
                <a:gridCol w="2425148">
                  <a:extLst>
                    <a:ext uri="{9D8B030D-6E8A-4147-A177-3AD203B41FA5}">
                      <a16:colId xmlns:a16="http://schemas.microsoft.com/office/drawing/2014/main" val="4224770292"/>
                    </a:ext>
                  </a:extLst>
                </a:gridCol>
                <a:gridCol w="957125">
                  <a:extLst>
                    <a:ext uri="{9D8B030D-6E8A-4147-A177-3AD203B41FA5}">
                      <a16:colId xmlns:a16="http://schemas.microsoft.com/office/drawing/2014/main" val="2324849000"/>
                    </a:ext>
                  </a:extLst>
                </a:gridCol>
                <a:gridCol w="1070745">
                  <a:extLst>
                    <a:ext uri="{9D8B030D-6E8A-4147-A177-3AD203B41FA5}">
                      <a16:colId xmlns:a16="http://schemas.microsoft.com/office/drawing/2014/main" val="1380282696"/>
                    </a:ext>
                  </a:extLst>
                </a:gridCol>
              </a:tblGrid>
              <a:tr h="486282">
                <a:tc>
                  <a:txBody>
                    <a:bodyPr/>
                    <a:lstStyle/>
                    <a:p>
                      <a:endParaRPr lang="en-GB" sz="1800" dirty="0"/>
                    </a:p>
                  </a:txBody>
                  <a:tcPr/>
                </a:tc>
                <a:tc>
                  <a:txBody>
                    <a:bodyPr/>
                    <a:lstStyle/>
                    <a:p>
                      <a:r>
                        <a:rPr lang="en-GB" sz="2000" b="0" dirty="0">
                          <a:latin typeface="Nuckle Medium"/>
                        </a:rPr>
                        <a:t>1. Not Evident</a:t>
                      </a:r>
                    </a:p>
                  </a:txBody>
                  <a:tcPr/>
                </a:tc>
                <a:tc>
                  <a:txBody>
                    <a:bodyPr/>
                    <a:lstStyle/>
                    <a:p>
                      <a:r>
                        <a:rPr lang="en-GB" sz="2000" b="0" dirty="0">
                          <a:latin typeface="Nuckle Medium"/>
                        </a:rPr>
                        <a:t>2. Limited</a:t>
                      </a:r>
                    </a:p>
                  </a:txBody>
                  <a:tcPr/>
                </a:tc>
                <a:tc>
                  <a:txBody>
                    <a:bodyPr/>
                    <a:lstStyle/>
                    <a:p>
                      <a:r>
                        <a:rPr lang="en-GB" sz="2000" b="0" dirty="0">
                          <a:latin typeface="Nuckle Medium"/>
                        </a:rPr>
                        <a:t>3. Growing</a:t>
                      </a:r>
                    </a:p>
                  </a:txBody>
                  <a:tcPr/>
                </a:tc>
                <a:tc>
                  <a:txBody>
                    <a:bodyPr/>
                    <a:lstStyle/>
                    <a:p>
                      <a:r>
                        <a:rPr lang="en-GB" sz="2000" b="0" dirty="0">
                          <a:latin typeface="Nuckle Medium"/>
                        </a:rPr>
                        <a:t>4.</a:t>
                      </a:r>
                    </a:p>
                  </a:txBody>
                  <a:tcPr>
                    <a:solidFill>
                      <a:schemeClr val="bg2">
                        <a:lumMod val="20000"/>
                        <a:lumOff val="80000"/>
                      </a:schemeClr>
                    </a:solidFill>
                  </a:tcPr>
                </a:tc>
                <a:tc>
                  <a:txBody>
                    <a:bodyPr/>
                    <a:lstStyle/>
                    <a:p>
                      <a:r>
                        <a:rPr lang="en-GB" sz="2000" b="0" dirty="0">
                          <a:latin typeface="Nuckle Medium"/>
                        </a:rPr>
                        <a:t>5. </a:t>
                      </a:r>
                    </a:p>
                  </a:txBody>
                  <a:tcPr>
                    <a:solidFill>
                      <a:schemeClr val="bg2">
                        <a:lumMod val="20000"/>
                        <a:lumOff val="80000"/>
                      </a:schemeClr>
                    </a:solidFill>
                  </a:tcPr>
                </a:tc>
                <a:extLst>
                  <a:ext uri="{0D108BD9-81ED-4DB2-BD59-A6C34878D82A}">
                    <a16:rowId xmlns:a16="http://schemas.microsoft.com/office/drawing/2014/main" val="2184544723"/>
                  </a:ext>
                </a:extLst>
              </a:tr>
              <a:tr h="744760">
                <a:tc>
                  <a:txBody>
                    <a:bodyPr/>
                    <a:lstStyle/>
                    <a:p>
                      <a:pPr algn="l"/>
                      <a:r>
                        <a:rPr lang="en-GB" sz="1050" b="1" dirty="0">
                          <a:latin typeface="Nuckle Medium"/>
                        </a:rPr>
                        <a:t>Simplified Maturity Level</a:t>
                      </a:r>
                      <a:endParaRPr lang="en-GB" sz="1050" dirty="0">
                        <a:latin typeface="Nuckle Medium"/>
                      </a:endParaRPr>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tx1">
                        <a:lumMod val="95000"/>
                      </a:schemeClr>
                    </a:solidFill>
                  </a:tcPr>
                </a:tc>
                <a:tc>
                  <a:txBody>
                    <a:bodyPr/>
                    <a:lstStyle/>
                    <a:p>
                      <a:endParaRPr lang="en-GB" dirty="0"/>
                    </a:p>
                  </a:txBody>
                  <a:tcPr>
                    <a:solidFill>
                      <a:schemeClr val="bg2">
                        <a:lumMod val="20000"/>
                        <a:lumOff val="80000"/>
                      </a:schemeClr>
                    </a:solidFill>
                  </a:tcPr>
                </a:tc>
                <a:tc>
                  <a:txBody>
                    <a:bodyPr/>
                    <a:lstStyle/>
                    <a:p>
                      <a:endParaRPr lang="en-GB" dirty="0"/>
                    </a:p>
                  </a:txBody>
                  <a:tcPr>
                    <a:solidFill>
                      <a:schemeClr val="bg2">
                        <a:lumMod val="20000"/>
                        <a:lumOff val="80000"/>
                      </a:schemeClr>
                    </a:solidFill>
                  </a:tcPr>
                </a:tc>
                <a:extLst>
                  <a:ext uri="{0D108BD9-81ED-4DB2-BD59-A6C34878D82A}">
                    <a16:rowId xmlns:a16="http://schemas.microsoft.com/office/drawing/2014/main" val="790996695"/>
                  </a:ext>
                </a:extLst>
              </a:tr>
            </a:tbl>
          </a:graphicData>
        </a:graphic>
      </p:graphicFrame>
      <p:sp>
        <p:nvSpPr>
          <p:cNvPr id="7" name="Oval 6">
            <a:extLst>
              <a:ext uri="{FF2B5EF4-FFF2-40B4-BE49-F238E27FC236}">
                <a16:creationId xmlns:a16="http://schemas.microsoft.com/office/drawing/2014/main" id="{2535B546-6F14-29C3-7D33-6A75FB6B341D}"/>
              </a:ext>
            </a:extLst>
          </p:cNvPr>
          <p:cNvSpPr/>
          <p:nvPr/>
        </p:nvSpPr>
        <p:spPr>
          <a:xfrm>
            <a:off x="1879990" y="2506312"/>
            <a:ext cx="337283" cy="337281"/>
          </a:xfrm>
          <a:prstGeom prst="ellipse">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F269A9C6-1394-7E88-122A-0BCA5E81FA45}"/>
              </a:ext>
            </a:extLst>
          </p:cNvPr>
          <p:cNvSpPr/>
          <p:nvPr/>
        </p:nvSpPr>
        <p:spPr>
          <a:xfrm>
            <a:off x="2281687" y="2506311"/>
            <a:ext cx="337283" cy="337281"/>
          </a:xfrm>
          <a:prstGeom prst="ellipse">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9EEC2D8C-0B14-A6FA-4B3A-B85D4862D7F1}"/>
              </a:ext>
            </a:extLst>
          </p:cNvPr>
          <p:cNvSpPr/>
          <p:nvPr/>
        </p:nvSpPr>
        <p:spPr>
          <a:xfrm>
            <a:off x="4346472" y="2506312"/>
            <a:ext cx="337283" cy="337281"/>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 name="Oval 9">
            <a:extLst>
              <a:ext uri="{FF2B5EF4-FFF2-40B4-BE49-F238E27FC236}">
                <a16:creationId xmlns:a16="http://schemas.microsoft.com/office/drawing/2014/main" id="{84829324-FF12-D4D5-6769-6F4996929B56}"/>
              </a:ext>
            </a:extLst>
          </p:cNvPr>
          <p:cNvSpPr/>
          <p:nvPr/>
        </p:nvSpPr>
        <p:spPr>
          <a:xfrm>
            <a:off x="3944770" y="2506312"/>
            <a:ext cx="337283" cy="337281"/>
          </a:xfrm>
          <a:prstGeom prst="ellipse">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id="{C9BA46ED-5D4F-6737-9F22-C8641A18C63A}"/>
              </a:ext>
            </a:extLst>
          </p:cNvPr>
          <p:cNvSpPr/>
          <p:nvPr/>
        </p:nvSpPr>
        <p:spPr>
          <a:xfrm>
            <a:off x="4748174" y="2506312"/>
            <a:ext cx="337283" cy="337281"/>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BF13708F-86E2-0676-6D18-8EF2F1226D64}"/>
              </a:ext>
            </a:extLst>
          </p:cNvPr>
          <p:cNvSpPr/>
          <p:nvPr/>
        </p:nvSpPr>
        <p:spPr>
          <a:xfrm>
            <a:off x="3543068" y="2506312"/>
            <a:ext cx="337283" cy="337281"/>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928CE228-8A17-AF73-8E11-1C1F29B5B88D}"/>
              </a:ext>
            </a:extLst>
          </p:cNvPr>
          <p:cNvSpPr/>
          <p:nvPr/>
        </p:nvSpPr>
        <p:spPr>
          <a:xfrm>
            <a:off x="5953280" y="2506312"/>
            <a:ext cx="337283" cy="337281"/>
          </a:xfrm>
          <a:prstGeom prst="ellips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C18122AF-6DAB-E587-D484-1A700996D414}"/>
              </a:ext>
            </a:extLst>
          </p:cNvPr>
          <p:cNvSpPr/>
          <p:nvPr/>
        </p:nvSpPr>
        <p:spPr>
          <a:xfrm>
            <a:off x="7557762" y="2506311"/>
            <a:ext cx="337283" cy="337281"/>
          </a:xfrm>
          <a:prstGeom prst="ellipse">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92C81DFB-6F17-13D0-8ED5-48CA37FC3B6C}"/>
              </a:ext>
            </a:extLst>
          </p:cNvPr>
          <p:cNvSpPr/>
          <p:nvPr/>
        </p:nvSpPr>
        <p:spPr>
          <a:xfrm>
            <a:off x="7959464" y="2506311"/>
            <a:ext cx="337283" cy="337281"/>
          </a:xfrm>
          <a:prstGeom prst="ellipse">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9E5156EA-ABFA-A062-DD2F-3FDC2C74CC8C}"/>
              </a:ext>
            </a:extLst>
          </p:cNvPr>
          <p:cNvSpPr/>
          <p:nvPr/>
        </p:nvSpPr>
        <p:spPr>
          <a:xfrm>
            <a:off x="8361166" y="2506311"/>
            <a:ext cx="337283" cy="337281"/>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6F4DAD68-9962-9D0F-07F1-9C2BE77BC3B0}"/>
              </a:ext>
            </a:extLst>
          </p:cNvPr>
          <p:cNvSpPr/>
          <p:nvPr/>
        </p:nvSpPr>
        <p:spPr>
          <a:xfrm>
            <a:off x="8762868" y="2506311"/>
            <a:ext cx="337283" cy="337281"/>
          </a:xfrm>
          <a:prstGeom prst="ellipse">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01E5F946-7F7B-89BE-2FAC-76161EC79DDB}"/>
              </a:ext>
            </a:extLst>
          </p:cNvPr>
          <p:cNvSpPr/>
          <p:nvPr/>
        </p:nvSpPr>
        <p:spPr>
          <a:xfrm>
            <a:off x="5551578" y="2506312"/>
            <a:ext cx="337283" cy="337281"/>
          </a:xfrm>
          <a:prstGeom prst="ellipse">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D3632CAB-36AE-EBF7-8236-F3FA430F6C0A}"/>
              </a:ext>
            </a:extLst>
          </p:cNvPr>
          <p:cNvSpPr/>
          <p:nvPr/>
        </p:nvSpPr>
        <p:spPr>
          <a:xfrm>
            <a:off x="5149876" y="2506312"/>
            <a:ext cx="337283" cy="337281"/>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6534F6F2-C59C-33E6-924F-9815C9E7BA1C}"/>
              </a:ext>
            </a:extLst>
          </p:cNvPr>
          <p:cNvSpPr/>
          <p:nvPr/>
        </p:nvSpPr>
        <p:spPr>
          <a:xfrm>
            <a:off x="9164565" y="2506311"/>
            <a:ext cx="337283" cy="337281"/>
          </a:xfrm>
          <a:prstGeom prst="ellipse">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61077342-F7BB-F44E-DD9E-69D5385B395D}"/>
              </a:ext>
            </a:extLst>
          </p:cNvPr>
          <p:cNvSpPr/>
          <p:nvPr/>
        </p:nvSpPr>
        <p:spPr>
          <a:xfrm>
            <a:off x="2680060" y="2506311"/>
            <a:ext cx="337283" cy="337281"/>
          </a:xfrm>
          <a:prstGeom prst="ellipse">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2A2D0B10-C100-62E4-B08D-50B637670966}"/>
              </a:ext>
            </a:extLst>
          </p:cNvPr>
          <p:cNvSpPr/>
          <p:nvPr/>
        </p:nvSpPr>
        <p:spPr>
          <a:xfrm>
            <a:off x="6764555" y="2506311"/>
            <a:ext cx="337283" cy="337281"/>
          </a:xfrm>
          <a:prstGeom prst="ellipse">
            <a:avLst/>
          </a:prstGeom>
          <a:solidFill>
            <a:srgbClr val="BF68F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6966B8B5-E2F2-E113-EFC3-CF9F467B4E32}"/>
              </a:ext>
            </a:extLst>
          </p:cNvPr>
          <p:cNvSpPr/>
          <p:nvPr/>
        </p:nvSpPr>
        <p:spPr>
          <a:xfrm>
            <a:off x="6362853" y="2506311"/>
            <a:ext cx="337283" cy="337281"/>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8" name="Lorem ipsum dolor sit amet, consectetur adipiscing elit, sed do eiusmod tempor incididunt ut labore et dolore magna aliqua. Ut enim ad minim veniam, quis nostrud exercitation ullamco laboris nisi ut aliquip ex ea com mduis aute irure dolor in repr ehenor">
            <a:extLst>
              <a:ext uri="{FF2B5EF4-FFF2-40B4-BE49-F238E27FC236}">
                <a16:creationId xmlns:a16="http://schemas.microsoft.com/office/drawing/2014/main" id="{F6389C5A-8211-6A21-88C9-1065854AEE5E}"/>
              </a:ext>
              <a:ext uri="{C183D7F6-B498-43B3-948B-1728B52AA6E4}">
                <adec:decorative xmlns:adec="http://schemas.microsoft.com/office/drawing/2017/decorative" val="1"/>
              </a:ext>
            </a:extLst>
          </p:cNvPr>
          <p:cNvSpPr txBox="1">
            <a:spLocks/>
          </p:cNvSpPr>
          <p:nvPr/>
        </p:nvSpPr>
        <p:spPr>
          <a:xfrm>
            <a:off x="360489" y="950964"/>
            <a:ext cx="9161197" cy="602986"/>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25400" tIns="25400" rIns="25400" bIns="25400" numCol="1" spcCol="0" rtlCol="0" fromWordArt="0" anchor="t" anchorCtr="0" forceAA="0" compatLnSpc="1">
            <a:prstTxWarp prst="textNoShape">
              <a:avLst/>
            </a:prstTxWarp>
            <a:spAutoFit/>
          </a:bodyPr>
          <a:lstStyle>
            <a:lvl1pPr marL="0" marR="0" indent="0" algn="l" defTabSz="1219169" rtl="0" latinLnBrk="0">
              <a:lnSpc>
                <a:spcPct val="130000"/>
              </a:lnSpc>
              <a:spcBef>
                <a:spcPts val="0"/>
              </a:spcBef>
              <a:spcAft>
                <a:spcPts val="0"/>
              </a:spcAft>
              <a:buClrTx/>
              <a:buSzTx/>
              <a:buFontTx/>
              <a:buNone/>
              <a:tabLst/>
              <a:defRPr sz="5800" b="1" i="0" u="none" strike="noStrike" cap="none" spc="72" baseline="0">
                <a:solidFill>
                  <a:srgbClr val="000000"/>
                </a:solidFill>
                <a:uFillTx/>
                <a:latin typeface="Nuckle Medium"/>
                <a:ea typeface="Nuckle Medium"/>
                <a:cs typeface="Nuckle Medium"/>
                <a:sym typeface="Nuckle Medium"/>
              </a:defRPr>
            </a:lvl1pPr>
            <a:lvl2pPr marL="0" marR="0" indent="2286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5800" b="1" i="0" u="none" strike="noStrike" cap="none" spc="-116" baseline="0">
                <a:solidFill>
                  <a:srgbClr val="FFFFFF"/>
                </a:solidFill>
                <a:uFillTx/>
                <a:latin typeface="+mn-lt"/>
                <a:ea typeface="+mn-ea"/>
                <a:cs typeface="+mn-cs"/>
                <a:sym typeface="Helvetica Neue"/>
              </a:defRPr>
            </a:lvl9pPr>
          </a:lstStyle>
          <a:p>
            <a:pPr defTabSz="1219169" hangingPunct="0"/>
            <a:r>
              <a:rPr lang="en-GB" sz="3000" b="0" kern="0" spc="36" dirty="0"/>
              <a:t>Result: Assessment of 17 Councils Simplified</a:t>
            </a:r>
          </a:p>
        </p:txBody>
      </p:sp>
      <p:sp>
        <p:nvSpPr>
          <p:cNvPr id="2" name="Title Heading Style">
            <a:extLst>
              <a:ext uri="{FF2B5EF4-FFF2-40B4-BE49-F238E27FC236}">
                <a16:creationId xmlns:a16="http://schemas.microsoft.com/office/drawing/2014/main" id="{908A07F1-B6A6-88FF-AECF-B6066D0A24A4}"/>
              </a:ext>
            </a:extLst>
          </p:cNvPr>
          <p:cNvSpPr txBox="1"/>
          <p:nvPr/>
        </p:nvSpPr>
        <p:spPr>
          <a:xfrm>
            <a:off x="320328" y="319340"/>
            <a:ext cx="5676914"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Service Design Maturity Assessment</a:t>
            </a:r>
            <a:br>
              <a:rPr lang="en-GB" sz="900" dirty="0">
                <a:solidFill>
                  <a:schemeClr val="bg1"/>
                </a:solidFill>
              </a:rPr>
            </a:br>
            <a:r>
              <a:rPr lang="en-GB" sz="900" dirty="0">
                <a:solidFill>
                  <a:schemeClr val="bg1"/>
                </a:solidFill>
              </a:rPr>
              <a:t>Local Government </a:t>
            </a:r>
          </a:p>
        </p:txBody>
      </p:sp>
      <p:sp>
        <p:nvSpPr>
          <p:cNvPr id="3" name="Document Title Goes Here">
            <a:extLst>
              <a:ext uri="{FF2B5EF4-FFF2-40B4-BE49-F238E27FC236}">
                <a16:creationId xmlns:a16="http://schemas.microsoft.com/office/drawing/2014/main" id="{0012691B-A48B-568F-05BA-C26FA7C3EFD1}"/>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extLst>
      <p:ext uri="{BB962C8B-B14F-4D97-AF65-F5344CB8AC3E}">
        <p14:creationId xmlns:p14="http://schemas.microsoft.com/office/powerpoint/2010/main" val="143111356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Rounded Rectangle"/>
          <p:cNvSpPr/>
          <p:nvPr/>
        </p:nvSpPr>
        <p:spPr>
          <a:xfrm>
            <a:off x="8175510" y="1117616"/>
            <a:ext cx="3702328" cy="4622768"/>
          </a:xfrm>
          <a:prstGeom prst="roundRect">
            <a:avLst>
              <a:gd name="adj" fmla="val 3435"/>
            </a:avLst>
          </a:prstGeom>
          <a:solidFill>
            <a:srgbClr val="F0F1F0"/>
          </a:solidFill>
          <a:ln w="12700">
            <a:noFill/>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44" name="Rounded Rectangle"/>
          <p:cNvSpPr/>
          <p:nvPr/>
        </p:nvSpPr>
        <p:spPr>
          <a:xfrm>
            <a:off x="4219437" y="1120097"/>
            <a:ext cx="3752863" cy="4617807"/>
          </a:xfrm>
          <a:prstGeom prst="roundRect">
            <a:avLst>
              <a:gd name="adj" fmla="val 3389"/>
            </a:avLst>
          </a:prstGeom>
          <a:solidFill>
            <a:srgbClr val="F0F1F0"/>
          </a:solidFill>
          <a:ln w="12700">
            <a:noFill/>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45" name="Rounded Rectangle"/>
          <p:cNvSpPr/>
          <p:nvPr/>
        </p:nvSpPr>
        <p:spPr>
          <a:xfrm>
            <a:off x="317645" y="1115103"/>
            <a:ext cx="3702328" cy="4627794"/>
          </a:xfrm>
          <a:prstGeom prst="roundRect">
            <a:avLst>
              <a:gd name="adj" fmla="val 3435"/>
            </a:avLst>
          </a:prstGeom>
          <a:solidFill>
            <a:srgbClr val="F0F1F0"/>
          </a:solidFill>
          <a:ln w="12700">
            <a:noFill/>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46" name="Title Heading Style…"/>
          <p:cNvSpPr txBox="1"/>
          <p:nvPr/>
        </p:nvSpPr>
        <p:spPr>
          <a:xfrm>
            <a:off x="577592" y="2720815"/>
            <a:ext cx="3182433" cy="756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Getting from maturity level 1 to 2</a:t>
            </a:r>
          </a:p>
          <a:p>
            <a:pPr algn="l">
              <a:lnSpc>
                <a:spcPct val="130000"/>
              </a:lnSpc>
              <a:defRPr spc="72">
                <a:solidFill>
                  <a:srgbClr val="000000"/>
                </a:solidFill>
                <a:latin typeface="Nuckle Semi Bold"/>
                <a:ea typeface="Nuckle Semi Bold"/>
                <a:cs typeface="Nuckle Semi Bold"/>
                <a:sym typeface="Nuckle Semi Bold"/>
              </a:defRPr>
            </a:pPr>
            <a:endParaRPr lang="en-GB" sz="900" dirty="0"/>
          </a:p>
          <a:p>
            <a:pPr algn="l">
              <a:lnSpc>
                <a:spcPct val="130000"/>
              </a:lnSpc>
              <a:defRPr spc="72">
                <a:solidFill>
                  <a:srgbClr val="000000"/>
                </a:solidFill>
                <a:latin typeface="Nuckle Semi Bold"/>
                <a:ea typeface="Nuckle Semi Bold"/>
                <a:cs typeface="Nuckle Semi Bold"/>
                <a:sym typeface="Nuckle Semi Bold"/>
              </a:defRPr>
            </a:pPr>
            <a:r>
              <a:rPr lang="en-GB" sz="900" dirty="0"/>
              <a:t>Wait to start collaboration group for councils until we have a recommended plan.</a:t>
            </a:r>
          </a:p>
        </p:txBody>
      </p:sp>
      <p:sp>
        <p:nvSpPr>
          <p:cNvPr id="4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24</a:t>
            </a:fld>
            <a:endParaRPr/>
          </a:p>
        </p:txBody>
      </p:sp>
      <p:pic>
        <p:nvPicPr>
          <p:cNvPr id="448"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452" name="Title Heading Style…"/>
          <p:cNvSpPr txBox="1"/>
          <p:nvPr/>
        </p:nvSpPr>
        <p:spPr>
          <a:xfrm>
            <a:off x="4504784" y="2720815"/>
            <a:ext cx="3182433" cy="576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Getting from maturity level 2 to 3</a:t>
            </a:r>
          </a:p>
          <a:p>
            <a:pPr algn="l">
              <a:lnSpc>
                <a:spcPct val="130000"/>
              </a:lnSpc>
              <a:defRPr spc="72">
                <a:solidFill>
                  <a:srgbClr val="000000"/>
                </a:solidFill>
                <a:latin typeface="Nuckle Medium"/>
                <a:ea typeface="Nuckle Medium"/>
                <a:cs typeface="Nuckle Medium"/>
                <a:sym typeface="Nuckle Medium"/>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Regular collaboration sessions planned for 2024</a:t>
            </a:r>
          </a:p>
        </p:txBody>
      </p:sp>
      <p:sp>
        <p:nvSpPr>
          <p:cNvPr id="453" name="Title Heading Style…"/>
          <p:cNvSpPr txBox="1"/>
          <p:nvPr/>
        </p:nvSpPr>
        <p:spPr>
          <a:xfrm>
            <a:off x="8435457" y="2720815"/>
            <a:ext cx="3182433" cy="576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Getting from maturity level 3 to 4</a:t>
            </a:r>
          </a:p>
          <a:p>
            <a:pPr algn="l">
              <a:lnSpc>
                <a:spcPct val="130000"/>
              </a:lnSpc>
              <a:defRPr spc="72">
                <a:solidFill>
                  <a:srgbClr val="000000"/>
                </a:solidFill>
                <a:latin typeface="Nuckle Medium"/>
                <a:ea typeface="Nuckle Medium"/>
                <a:cs typeface="Nuckle Medium"/>
                <a:sym typeface="Nuckle Medium"/>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Regular collaboration sessions planned for 2024</a:t>
            </a:r>
            <a:endParaRPr sz="900" dirty="0"/>
          </a:p>
        </p:txBody>
      </p:sp>
      <p:sp>
        <p:nvSpPr>
          <p:cNvPr id="454" name="Title Heading Style"/>
          <p:cNvSpPr txBox="1"/>
          <p:nvPr/>
        </p:nvSpPr>
        <p:spPr>
          <a:xfrm>
            <a:off x="320328" y="319340"/>
            <a:ext cx="5676914"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Service Design Maturity Assessment</a:t>
            </a:r>
            <a:br>
              <a:rPr lang="en-GB" sz="900" dirty="0">
                <a:solidFill>
                  <a:schemeClr val="bg1"/>
                </a:solidFill>
              </a:rPr>
            </a:br>
            <a:r>
              <a:rPr lang="en-GB" sz="900" dirty="0">
                <a:solidFill>
                  <a:schemeClr val="bg1"/>
                </a:solidFill>
              </a:rPr>
              <a:t>Local Government </a:t>
            </a:r>
          </a:p>
        </p:txBody>
      </p:sp>
      <p:sp>
        <p:nvSpPr>
          <p:cNvPr id="2" name="TextBox 1">
            <a:extLst>
              <a:ext uri="{FF2B5EF4-FFF2-40B4-BE49-F238E27FC236}">
                <a16:creationId xmlns:a16="http://schemas.microsoft.com/office/drawing/2014/main" id="{40E406D3-370F-7447-272D-51EC24DA2949}"/>
              </a:ext>
            </a:extLst>
          </p:cNvPr>
          <p:cNvSpPr txBox="1"/>
          <p:nvPr/>
        </p:nvSpPr>
        <p:spPr>
          <a:xfrm>
            <a:off x="925894" y="1779195"/>
            <a:ext cx="283633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mn-lt"/>
                <a:ea typeface="+mn-ea"/>
                <a:cs typeface="+mn-cs"/>
                <a:sym typeface="Helvetica Neue"/>
              </a:rPr>
              <a:t>Group 1</a:t>
            </a:r>
          </a:p>
        </p:txBody>
      </p:sp>
      <p:sp>
        <p:nvSpPr>
          <p:cNvPr id="3" name="TextBox 2">
            <a:extLst>
              <a:ext uri="{FF2B5EF4-FFF2-40B4-BE49-F238E27FC236}">
                <a16:creationId xmlns:a16="http://schemas.microsoft.com/office/drawing/2014/main" id="{8BFBFADE-F40F-F8A0-DA61-09C1C368E5C2}"/>
              </a:ext>
            </a:extLst>
          </p:cNvPr>
          <p:cNvSpPr txBox="1"/>
          <p:nvPr/>
        </p:nvSpPr>
        <p:spPr>
          <a:xfrm>
            <a:off x="4953085" y="1779195"/>
            <a:ext cx="283633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mn-lt"/>
                <a:ea typeface="+mn-ea"/>
                <a:cs typeface="+mn-cs"/>
                <a:sym typeface="Helvetica Neue"/>
              </a:rPr>
              <a:t>Group 2</a:t>
            </a:r>
          </a:p>
        </p:txBody>
      </p:sp>
      <p:sp>
        <p:nvSpPr>
          <p:cNvPr id="5" name="TextBox 4">
            <a:extLst>
              <a:ext uri="{FF2B5EF4-FFF2-40B4-BE49-F238E27FC236}">
                <a16:creationId xmlns:a16="http://schemas.microsoft.com/office/drawing/2014/main" id="{A5770B8F-C0F7-1B2B-1CF8-72E7605187FC}"/>
              </a:ext>
            </a:extLst>
          </p:cNvPr>
          <p:cNvSpPr txBox="1"/>
          <p:nvPr/>
        </p:nvSpPr>
        <p:spPr>
          <a:xfrm>
            <a:off x="8847752" y="1779195"/>
            <a:ext cx="283633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mn-lt"/>
                <a:ea typeface="+mn-ea"/>
                <a:cs typeface="+mn-cs"/>
                <a:sym typeface="Helvetica Neue"/>
              </a:rPr>
              <a:t>Group 3</a:t>
            </a:r>
          </a:p>
        </p:txBody>
      </p:sp>
      <p:sp>
        <p:nvSpPr>
          <p:cNvPr id="4" name="Oval 3">
            <a:extLst>
              <a:ext uri="{FF2B5EF4-FFF2-40B4-BE49-F238E27FC236}">
                <a16:creationId xmlns:a16="http://schemas.microsoft.com/office/drawing/2014/main" id="{EEEC0E19-095D-0792-7884-AC5B2274FA08}"/>
              </a:ext>
            </a:extLst>
          </p:cNvPr>
          <p:cNvSpPr/>
          <p:nvPr/>
        </p:nvSpPr>
        <p:spPr>
          <a:xfrm>
            <a:off x="493846" y="5080953"/>
            <a:ext cx="337283" cy="337281"/>
          </a:xfrm>
          <a:prstGeom prst="ellipse">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3923718E-4ACE-0257-5247-CF8430B2303A}"/>
              </a:ext>
            </a:extLst>
          </p:cNvPr>
          <p:cNvSpPr/>
          <p:nvPr/>
        </p:nvSpPr>
        <p:spPr>
          <a:xfrm>
            <a:off x="895543" y="5080952"/>
            <a:ext cx="337283" cy="337281"/>
          </a:xfrm>
          <a:prstGeom prst="ellipse">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 name="Oval 6">
            <a:extLst>
              <a:ext uri="{FF2B5EF4-FFF2-40B4-BE49-F238E27FC236}">
                <a16:creationId xmlns:a16="http://schemas.microsoft.com/office/drawing/2014/main" id="{3DA2582E-E8A9-1651-9320-36399778C20D}"/>
              </a:ext>
            </a:extLst>
          </p:cNvPr>
          <p:cNvSpPr/>
          <p:nvPr/>
        </p:nvSpPr>
        <p:spPr>
          <a:xfrm>
            <a:off x="1293916" y="5080952"/>
            <a:ext cx="337283" cy="337281"/>
          </a:xfrm>
          <a:prstGeom prst="ellipse">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D30AE233-9E53-B1D1-ED31-3E23074A3345}"/>
              </a:ext>
            </a:extLst>
          </p:cNvPr>
          <p:cNvSpPr/>
          <p:nvPr/>
        </p:nvSpPr>
        <p:spPr>
          <a:xfrm>
            <a:off x="5081048" y="5083464"/>
            <a:ext cx="337283" cy="337281"/>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E2F434CC-F339-68C0-B0BE-FD4E34173191}"/>
              </a:ext>
            </a:extLst>
          </p:cNvPr>
          <p:cNvSpPr/>
          <p:nvPr/>
        </p:nvSpPr>
        <p:spPr>
          <a:xfrm>
            <a:off x="4679346" y="5083464"/>
            <a:ext cx="337283" cy="337281"/>
          </a:xfrm>
          <a:prstGeom prst="ellipse">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0" name="Oval 9">
            <a:extLst>
              <a:ext uri="{FF2B5EF4-FFF2-40B4-BE49-F238E27FC236}">
                <a16:creationId xmlns:a16="http://schemas.microsoft.com/office/drawing/2014/main" id="{D7B9815C-E469-8F64-FB80-B0A5E39D5E8B}"/>
              </a:ext>
            </a:extLst>
          </p:cNvPr>
          <p:cNvSpPr/>
          <p:nvPr/>
        </p:nvSpPr>
        <p:spPr>
          <a:xfrm>
            <a:off x="5482750" y="5083464"/>
            <a:ext cx="337283" cy="337281"/>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1" name="Oval 10">
            <a:extLst>
              <a:ext uri="{FF2B5EF4-FFF2-40B4-BE49-F238E27FC236}">
                <a16:creationId xmlns:a16="http://schemas.microsoft.com/office/drawing/2014/main" id="{307FA853-622E-E4FC-3E9D-FBAE196592A5}"/>
              </a:ext>
            </a:extLst>
          </p:cNvPr>
          <p:cNvSpPr/>
          <p:nvPr/>
        </p:nvSpPr>
        <p:spPr>
          <a:xfrm>
            <a:off x="4277644" y="5083464"/>
            <a:ext cx="337283" cy="337281"/>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id="{61CA8A74-F95F-DB1F-8A91-E2D6DBCB904C}"/>
              </a:ext>
            </a:extLst>
          </p:cNvPr>
          <p:cNvSpPr/>
          <p:nvPr/>
        </p:nvSpPr>
        <p:spPr>
          <a:xfrm>
            <a:off x="6687856" y="5083464"/>
            <a:ext cx="337283" cy="337281"/>
          </a:xfrm>
          <a:prstGeom prst="ellips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690AFBA5-6327-B8B5-6566-8FC96BA54F60}"/>
              </a:ext>
            </a:extLst>
          </p:cNvPr>
          <p:cNvSpPr/>
          <p:nvPr/>
        </p:nvSpPr>
        <p:spPr>
          <a:xfrm>
            <a:off x="6286154" y="5083464"/>
            <a:ext cx="337283" cy="337281"/>
          </a:xfrm>
          <a:prstGeom prst="ellipse">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B398D0D0-7EB2-B9B1-2CFB-419FB797B69B}"/>
              </a:ext>
            </a:extLst>
          </p:cNvPr>
          <p:cNvSpPr/>
          <p:nvPr/>
        </p:nvSpPr>
        <p:spPr>
          <a:xfrm>
            <a:off x="5884452" y="5083464"/>
            <a:ext cx="337283" cy="337281"/>
          </a:xfrm>
          <a:prstGeom prst="ellipse">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2759C6E1-C465-FACD-64A9-7A84EFFDBFFA}"/>
              </a:ext>
            </a:extLst>
          </p:cNvPr>
          <p:cNvSpPr/>
          <p:nvPr/>
        </p:nvSpPr>
        <p:spPr>
          <a:xfrm>
            <a:off x="7499131" y="5083463"/>
            <a:ext cx="337283" cy="337281"/>
          </a:xfrm>
          <a:prstGeom prst="ellipse">
            <a:avLst/>
          </a:prstGeom>
          <a:solidFill>
            <a:srgbClr val="BF68F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99D97237-008A-D5B1-04E9-1971448E6924}"/>
              </a:ext>
            </a:extLst>
          </p:cNvPr>
          <p:cNvSpPr/>
          <p:nvPr/>
        </p:nvSpPr>
        <p:spPr>
          <a:xfrm>
            <a:off x="7097429" y="5083463"/>
            <a:ext cx="337283" cy="337281"/>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95569E31-6B49-771B-743A-5A354FE94D70}"/>
              </a:ext>
            </a:extLst>
          </p:cNvPr>
          <p:cNvSpPr/>
          <p:nvPr/>
        </p:nvSpPr>
        <p:spPr>
          <a:xfrm>
            <a:off x="9741925" y="5080952"/>
            <a:ext cx="337283" cy="337281"/>
          </a:xfrm>
          <a:prstGeom prst="ellipse">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E5F1B0F5-113A-A68A-21B5-41F768D153B1}"/>
              </a:ext>
            </a:extLst>
          </p:cNvPr>
          <p:cNvSpPr/>
          <p:nvPr/>
        </p:nvSpPr>
        <p:spPr>
          <a:xfrm>
            <a:off x="10143627" y="5080952"/>
            <a:ext cx="337283" cy="337281"/>
          </a:xfrm>
          <a:prstGeom prst="ellipse">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1487784F-EF21-6D0F-6145-586A4A497A79}"/>
              </a:ext>
            </a:extLst>
          </p:cNvPr>
          <p:cNvSpPr/>
          <p:nvPr/>
        </p:nvSpPr>
        <p:spPr>
          <a:xfrm>
            <a:off x="10545329" y="5080952"/>
            <a:ext cx="337283" cy="337281"/>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C7DB56A7-DAED-3E05-C2E6-A392FE3FB376}"/>
              </a:ext>
            </a:extLst>
          </p:cNvPr>
          <p:cNvSpPr/>
          <p:nvPr/>
        </p:nvSpPr>
        <p:spPr>
          <a:xfrm>
            <a:off x="10947031" y="5080952"/>
            <a:ext cx="337283" cy="337281"/>
          </a:xfrm>
          <a:prstGeom prst="ellipse">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3CC79EDA-3E96-4CA1-7042-E3D995A28C42}"/>
              </a:ext>
            </a:extLst>
          </p:cNvPr>
          <p:cNvSpPr/>
          <p:nvPr/>
        </p:nvSpPr>
        <p:spPr>
          <a:xfrm>
            <a:off x="11348728" y="5080952"/>
            <a:ext cx="337283" cy="337281"/>
          </a:xfrm>
          <a:prstGeom prst="ellipse">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806373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pic>
        <p:nvPicPr>
          <p:cNvPr id="426" name="DO-Logo-RGB-Purple.ai" descr="DO-Logo-RGB-Purple.ai"/>
          <p:cNvPicPr>
            <a:picLocks noChangeAspect="1"/>
          </p:cNvPicPr>
          <p:nvPr/>
        </p:nvPicPr>
        <p:blipFill>
          <a:blip r:embed="rId3"/>
          <a:stretch>
            <a:fillRect/>
          </a:stretch>
        </p:blipFill>
        <p:spPr>
          <a:xfrm>
            <a:off x="360490" y="6226598"/>
            <a:ext cx="1515310" cy="279797"/>
          </a:xfrm>
          <a:prstGeom prst="rect">
            <a:avLst/>
          </a:prstGeom>
          <a:ln w="12700">
            <a:miter lim="400000"/>
          </a:ln>
        </p:spPr>
      </p:pic>
      <p:sp>
        <p:nvSpPr>
          <p:cNvPr id="428" name="Title Heading Style"/>
          <p:cNvSpPr txBox="1"/>
          <p:nvPr/>
        </p:nvSpPr>
        <p:spPr>
          <a:xfrm>
            <a:off x="320328" y="319340"/>
            <a:ext cx="5676914"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graphicFrame>
        <p:nvGraphicFramePr>
          <p:cNvPr id="4" name="Diagram 3">
            <a:extLst>
              <a:ext uri="{FF2B5EF4-FFF2-40B4-BE49-F238E27FC236}">
                <a16:creationId xmlns:a16="http://schemas.microsoft.com/office/drawing/2014/main" id="{1836B251-3C55-5E4F-29DC-8E46B0697818}"/>
              </a:ext>
            </a:extLst>
          </p:cNvPr>
          <p:cNvGraphicFramePr/>
          <p:nvPr>
            <p:extLst>
              <p:ext uri="{D42A27DB-BD31-4B8C-83A1-F6EECF244321}">
                <p14:modId xmlns:p14="http://schemas.microsoft.com/office/powerpoint/2010/main" val="1292736467"/>
              </p:ext>
            </p:extLst>
          </p:nvPr>
        </p:nvGraphicFramePr>
        <p:xfrm>
          <a:off x="3226537" y="990746"/>
          <a:ext cx="8128000" cy="1069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Tick with solid fill">
            <a:extLst>
              <a:ext uri="{FF2B5EF4-FFF2-40B4-BE49-F238E27FC236}">
                <a16:creationId xmlns:a16="http://schemas.microsoft.com/office/drawing/2014/main" id="{4A501F16-A13C-B83E-30C5-DD6B17742218}"/>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70634" y="1354352"/>
            <a:ext cx="364066" cy="364066"/>
          </a:xfrm>
          <a:prstGeom prst="rect">
            <a:avLst/>
          </a:prstGeom>
        </p:spPr>
      </p:pic>
      <p:graphicFrame>
        <p:nvGraphicFramePr>
          <p:cNvPr id="10" name="Diagram 9">
            <a:extLst>
              <a:ext uri="{FF2B5EF4-FFF2-40B4-BE49-F238E27FC236}">
                <a16:creationId xmlns:a16="http://schemas.microsoft.com/office/drawing/2014/main" id="{1942B27E-4425-5BE8-5C47-E74A46EE7822}"/>
              </a:ext>
            </a:extLst>
          </p:cNvPr>
          <p:cNvGraphicFramePr/>
          <p:nvPr>
            <p:extLst>
              <p:ext uri="{D42A27DB-BD31-4B8C-83A1-F6EECF244321}">
                <p14:modId xmlns:p14="http://schemas.microsoft.com/office/powerpoint/2010/main" val="1623111070"/>
              </p:ext>
            </p:extLst>
          </p:nvPr>
        </p:nvGraphicFramePr>
        <p:xfrm>
          <a:off x="3226537" y="2060122"/>
          <a:ext cx="8128000" cy="106937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5" name="Graphic 14" descr="Tick with solid fill">
            <a:extLst>
              <a:ext uri="{FF2B5EF4-FFF2-40B4-BE49-F238E27FC236}">
                <a16:creationId xmlns:a16="http://schemas.microsoft.com/office/drawing/2014/main" id="{73231463-B200-1A4B-83A1-CB352863739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70634" y="2414527"/>
            <a:ext cx="364066" cy="364066"/>
          </a:xfrm>
          <a:prstGeom prst="rect">
            <a:avLst/>
          </a:prstGeom>
        </p:spPr>
      </p:pic>
      <p:graphicFrame>
        <p:nvGraphicFramePr>
          <p:cNvPr id="16" name="Diagram 15">
            <a:extLst>
              <a:ext uri="{FF2B5EF4-FFF2-40B4-BE49-F238E27FC236}">
                <a16:creationId xmlns:a16="http://schemas.microsoft.com/office/drawing/2014/main" id="{2BECBC31-5A34-6EFA-4E0C-3C384A7DB8FC}"/>
              </a:ext>
            </a:extLst>
          </p:cNvPr>
          <p:cNvGraphicFramePr/>
          <p:nvPr>
            <p:extLst>
              <p:ext uri="{D42A27DB-BD31-4B8C-83A1-F6EECF244321}">
                <p14:modId xmlns:p14="http://schemas.microsoft.com/office/powerpoint/2010/main" val="3035085390"/>
              </p:ext>
            </p:extLst>
          </p:nvPr>
        </p:nvGraphicFramePr>
        <p:xfrm>
          <a:off x="3226537" y="3129497"/>
          <a:ext cx="8128000" cy="106937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21" name="Graphic 20" descr="Tick with solid fill">
            <a:extLst>
              <a:ext uri="{FF2B5EF4-FFF2-40B4-BE49-F238E27FC236}">
                <a16:creationId xmlns:a16="http://schemas.microsoft.com/office/drawing/2014/main" id="{0F02DEE8-941B-AEB1-30DE-52BC81491AA6}"/>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70634" y="3477320"/>
            <a:ext cx="364066" cy="364066"/>
          </a:xfrm>
          <a:prstGeom prst="rect">
            <a:avLst/>
          </a:prstGeom>
        </p:spPr>
      </p:pic>
      <p:graphicFrame>
        <p:nvGraphicFramePr>
          <p:cNvPr id="22" name="Diagram 21">
            <a:extLst>
              <a:ext uri="{FF2B5EF4-FFF2-40B4-BE49-F238E27FC236}">
                <a16:creationId xmlns:a16="http://schemas.microsoft.com/office/drawing/2014/main" id="{BC907D0D-68DE-A9EF-3C72-A060C9314351}"/>
              </a:ext>
            </a:extLst>
          </p:cNvPr>
          <p:cNvGraphicFramePr/>
          <p:nvPr>
            <p:extLst>
              <p:ext uri="{D42A27DB-BD31-4B8C-83A1-F6EECF244321}">
                <p14:modId xmlns:p14="http://schemas.microsoft.com/office/powerpoint/2010/main" val="2647197669"/>
              </p:ext>
            </p:extLst>
          </p:nvPr>
        </p:nvGraphicFramePr>
        <p:xfrm>
          <a:off x="3226537" y="4198871"/>
          <a:ext cx="8128000" cy="1069377"/>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27" name="Graphic 26" descr="Tick with solid fill">
            <a:extLst>
              <a:ext uri="{FF2B5EF4-FFF2-40B4-BE49-F238E27FC236}">
                <a16:creationId xmlns:a16="http://schemas.microsoft.com/office/drawing/2014/main" id="{0869F7ED-D034-30C6-543A-2C9BE9169045}"/>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63272" y="4553275"/>
            <a:ext cx="364066" cy="364066"/>
          </a:xfrm>
          <a:prstGeom prst="rect">
            <a:avLst/>
          </a:prstGeom>
        </p:spPr>
      </p:pic>
      <p:graphicFrame>
        <p:nvGraphicFramePr>
          <p:cNvPr id="28" name="Diagram 27">
            <a:extLst>
              <a:ext uri="{FF2B5EF4-FFF2-40B4-BE49-F238E27FC236}">
                <a16:creationId xmlns:a16="http://schemas.microsoft.com/office/drawing/2014/main" id="{45D118EB-1063-D544-3148-3FD064153D7F}"/>
              </a:ext>
            </a:extLst>
          </p:cNvPr>
          <p:cNvGraphicFramePr/>
          <p:nvPr>
            <p:extLst>
              <p:ext uri="{D42A27DB-BD31-4B8C-83A1-F6EECF244321}">
                <p14:modId xmlns:p14="http://schemas.microsoft.com/office/powerpoint/2010/main" val="1918439868"/>
              </p:ext>
            </p:extLst>
          </p:nvPr>
        </p:nvGraphicFramePr>
        <p:xfrm>
          <a:off x="3226537" y="5268243"/>
          <a:ext cx="8128000" cy="1069377"/>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pic>
        <p:nvPicPr>
          <p:cNvPr id="33" name="Graphic 32" descr="Tick with solid fill">
            <a:extLst>
              <a:ext uri="{FF2B5EF4-FFF2-40B4-BE49-F238E27FC236}">
                <a16:creationId xmlns:a16="http://schemas.microsoft.com/office/drawing/2014/main" id="{CADADB1C-EE8F-1C39-8A26-C9FE7F47A38C}"/>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63272" y="5619150"/>
            <a:ext cx="364066" cy="364066"/>
          </a:xfrm>
          <a:prstGeom prst="rect">
            <a:avLst/>
          </a:prstGeom>
        </p:spPr>
      </p:pic>
      <p:sp>
        <p:nvSpPr>
          <p:cNvPr id="35" name="Title Heading Style">
            <a:extLst>
              <a:ext uri="{FF2B5EF4-FFF2-40B4-BE49-F238E27FC236}">
                <a16:creationId xmlns:a16="http://schemas.microsoft.com/office/drawing/2014/main" id="{84D98E57-4294-06BC-992B-C62D103BDDDE}"/>
              </a:ext>
            </a:extLst>
          </p:cNvPr>
          <p:cNvSpPr txBox="1"/>
          <p:nvPr/>
        </p:nvSpPr>
        <p:spPr>
          <a:xfrm>
            <a:off x="320328" y="319340"/>
            <a:ext cx="5676914"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Service Design Maturity Assessment</a:t>
            </a:r>
            <a:br>
              <a:rPr lang="en-GB" sz="900" dirty="0">
                <a:solidFill>
                  <a:schemeClr val="bg1"/>
                </a:solidFill>
              </a:rPr>
            </a:br>
            <a:r>
              <a:rPr lang="en-GB" sz="900" dirty="0">
                <a:solidFill>
                  <a:schemeClr val="bg1"/>
                </a:solidFill>
              </a:rPr>
              <a:t>Local Government </a:t>
            </a:r>
          </a:p>
        </p:txBody>
      </p:sp>
      <p:sp>
        <p:nvSpPr>
          <p:cNvPr id="36" name="TextBox 35">
            <a:extLst>
              <a:ext uri="{FF2B5EF4-FFF2-40B4-BE49-F238E27FC236}">
                <a16:creationId xmlns:a16="http://schemas.microsoft.com/office/drawing/2014/main" id="{B4D38F05-6DEB-C642-FF35-17E0FFEB559D}"/>
              </a:ext>
            </a:extLst>
          </p:cNvPr>
          <p:cNvSpPr txBox="1"/>
          <p:nvPr/>
        </p:nvSpPr>
        <p:spPr>
          <a:xfrm>
            <a:off x="3226537" y="664141"/>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1</a:t>
            </a:r>
          </a:p>
        </p:txBody>
      </p:sp>
      <p:sp>
        <p:nvSpPr>
          <p:cNvPr id="37" name="TextBox 36">
            <a:extLst>
              <a:ext uri="{FF2B5EF4-FFF2-40B4-BE49-F238E27FC236}">
                <a16:creationId xmlns:a16="http://schemas.microsoft.com/office/drawing/2014/main" id="{9FC52964-2F89-A25A-0B05-99402B45AC1C}"/>
              </a:ext>
            </a:extLst>
          </p:cNvPr>
          <p:cNvSpPr txBox="1"/>
          <p:nvPr/>
        </p:nvSpPr>
        <p:spPr>
          <a:xfrm>
            <a:off x="4971775" y="664141"/>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2</a:t>
            </a:r>
          </a:p>
        </p:txBody>
      </p:sp>
      <p:sp>
        <p:nvSpPr>
          <p:cNvPr id="38" name="TextBox 37">
            <a:extLst>
              <a:ext uri="{FF2B5EF4-FFF2-40B4-BE49-F238E27FC236}">
                <a16:creationId xmlns:a16="http://schemas.microsoft.com/office/drawing/2014/main" id="{0866D750-931C-918A-FC62-4BEA6145EFD9}"/>
              </a:ext>
            </a:extLst>
          </p:cNvPr>
          <p:cNvSpPr txBox="1"/>
          <p:nvPr/>
        </p:nvSpPr>
        <p:spPr>
          <a:xfrm>
            <a:off x="6717013" y="664141"/>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3</a:t>
            </a:r>
          </a:p>
        </p:txBody>
      </p:sp>
      <p:sp>
        <p:nvSpPr>
          <p:cNvPr id="39" name="TextBox 38">
            <a:extLst>
              <a:ext uri="{FF2B5EF4-FFF2-40B4-BE49-F238E27FC236}">
                <a16:creationId xmlns:a16="http://schemas.microsoft.com/office/drawing/2014/main" id="{908483EF-7DA4-C20F-32E3-C82194A85D97}"/>
              </a:ext>
            </a:extLst>
          </p:cNvPr>
          <p:cNvSpPr txBox="1"/>
          <p:nvPr/>
        </p:nvSpPr>
        <p:spPr>
          <a:xfrm>
            <a:off x="8441835" y="668303"/>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4</a:t>
            </a:r>
          </a:p>
        </p:txBody>
      </p:sp>
      <p:sp>
        <p:nvSpPr>
          <p:cNvPr id="40" name="TextBox 39">
            <a:extLst>
              <a:ext uri="{FF2B5EF4-FFF2-40B4-BE49-F238E27FC236}">
                <a16:creationId xmlns:a16="http://schemas.microsoft.com/office/drawing/2014/main" id="{4E83593F-6BC9-073B-6BE2-493DD68C4144}"/>
              </a:ext>
            </a:extLst>
          </p:cNvPr>
          <p:cNvSpPr txBox="1"/>
          <p:nvPr/>
        </p:nvSpPr>
        <p:spPr>
          <a:xfrm>
            <a:off x="10136074" y="660270"/>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5</a:t>
            </a:r>
          </a:p>
        </p:txBody>
      </p:sp>
      <p:sp>
        <p:nvSpPr>
          <p:cNvPr id="43" name="Rectangle: Rounded Corners 42">
            <a:extLst>
              <a:ext uri="{FF2B5EF4-FFF2-40B4-BE49-F238E27FC236}">
                <a16:creationId xmlns:a16="http://schemas.microsoft.com/office/drawing/2014/main" id="{65564D24-045F-41AF-6E5A-902C8F96A427}"/>
              </a:ext>
            </a:extLst>
          </p:cNvPr>
          <p:cNvSpPr/>
          <p:nvPr/>
        </p:nvSpPr>
        <p:spPr>
          <a:xfrm>
            <a:off x="901517" y="1140227"/>
            <a:ext cx="1998134" cy="726440"/>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hangingPunct="0"/>
            <a:r>
              <a:rPr lang="en-GB" sz="1200" b="1" dirty="0">
                <a:solidFill>
                  <a:schemeClr val="bg1"/>
                </a:solidFill>
                <a:latin typeface="Nuckle Medium"/>
              </a:rPr>
              <a:t>Engagement with SAtSD principles, tools, methods and community</a:t>
            </a:r>
            <a:endParaRPr lang="en-GB" sz="1200" dirty="0">
              <a:solidFill>
                <a:schemeClr val="bg1"/>
              </a:solidFill>
              <a:latin typeface="Nuckle Medium"/>
            </a:endParaRPr>
          </a:p>
        </p:txBody>
      </p:sp>
      <p:sp>
        <p:nvSpPr>
          <p:cNvPr id="44" name="Rectangle: Rounded Corners 43">
            <a:extLst>
              <a:ext uri="{FF2B5EF4-FFF2-40B4-BE49-F238E27FC236}">
                <a16:creationId xmlns:a16="http://schemas.microsoft.com/office/drawing/2014/main" id="{C1014FD3-F266-1842-0DA7-04A88FA4AF6D}"/>
              </a:ext>
            </a:extLst>
          </p:cNvPr>
          <p:cNvSpPr/>
          <p:nvPr/>
        </p:nvSpPr>
        <p:spPr>
          <a:xfrm>
            <a:off x="901517" y="2350392"/>
            <a:ext cx="1998134" cy="522129"/>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l"/>
            <a:r>
              <a:rPr lang="en-GB" sz="1200" b="1" i="0" u="none" strike="noStrike" cap="none" spc="0" baseline="0" dirty="0">
                <a:solidFill>
                  <a:schemeClr val="dk1"/>
                </a:solidFill>
                <a:uFillTx/>
                <a:latin typeface="Nuckle Medium"/>
                <a:ea typeface="+mn-ea"/>
                <a:cs typeface="+mn-cs"/>
                <a:sym typeface="Helvetica Neue"/>
              </a:rPr>
              <a:t>Capacity and capability for SAtSD</a:t>
            </a:r>
          </a:p>
        </p:txBody>
      </p:sp>
      <p:sp>
        <p:nvSpPr>
          <p:cNvPr id="45" name="Rectangle: Rounded Corners 44">
            <a:extLst>
              <a:ext uri="{FF2B5EF4-FFF2-40B4-BE49-F238E27FC236}">
                <a16:creationId xmlns:a16="http://schemas.microsoft.com/office/drawing/2014/main" id="{4BED2E92-E113-9012-6D5A-3FE36406C1C0}"/>
              </a:ext>
            </a:extLst>
          </p:cNvPr>
          <p:cNvSpPr/>
          <p:nvPr/>
        </p:nvSpPr>
        <p:spPr>
          <a:xfrm>
            <a:off x="897836" y="3274090"/>
            <a:ext cx="1998134" cy="726440"/>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l"/>
            <a:r>
              <a:rPr lang="en-GB" sz="1200" b="1" i="0" u="none" strike="noStrike" cap="none" spc="0" baseline="0" dirty="0">
                <a:solidFill>
                  <a:schemeClr val="dk1"/>
                </a:solidFill>
                <a:uFillTx/>
                <a:latin typeface="Nuckle Medium"/>
                <a:ea typeface="+mn-ea"/>
                <a:cs typeface="+mn-cs"/>
                <a:sym typeface="Helvetica Neue"/>
              </a:rPr>
              <a:t>Focus on user and life events / problems they need the service to solve</a:t>
            </a:r>
          </a:p>
        </p:txBody>
      </p:sp>
      <p:sp>
        <p:nvSpPr>
          <p:cNvPr id="46" name="Rectangle: Rounded Corners 45">
            <a:extLst>
              <a:ext uri="{FF2B5EF4-FFF2-40B4-BE49-F238E27FC236}">
                <a16:creationId xmlns:a16="http://schemas.microsoft.com/office/drawing/2014/main" id="{BF8BCB70-A37E-8C38-6D63-9C95B2B44155}"/>
              </a:ext>
            </a:extLst>
          </p:cNvPr>
          <p:cNvSpPr/>
          <p:nvPr/>
        </p:nvSpPr>
        <p:spPr>
          <a:xfrm>
            <a:off x="897836" y="4305029"/>
            <a:ext cx="1998134" cy="726440"/>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l"/>
            <a:r>
              <a:rPr lang="en-GB" sz="1200" b="1" i="0" u="none" strike="noStrike" cap="none" spc="0" baseline="0" dirty="0">
                <a:solidFill>
                  <a:schemeClr val="dk1"/>
                </a:solidFill>
                <a:uFillTx/>
                <a:latin typeface="Nuckle Medium"/>
                <a:ea typeface="+mn-ea"/>
                <a:cs typeface="+mn-cs"/>
                <a:sym typeface="Helvetica Neue"/>
              </a:rPr>
              <a:t>User participation in project research and design activities</a:t>
            </a:r>
          </a:p>
        </p:txBody>
      </p:sp>
      <p:sp>
        <p:nvSpPr>
          <p:cNvPr id="47" name="Rectangle: Rounded Corners 46">
            <a:extLst>
              <a:ext uri="{FF2B5EF4-FFF2-40B4-BE49-F238E27FC236}">
                <a16:creationId xmlns:a16="http://schemas.microsoft.com/office/drawing/2014/main" id="{07B43CE4-21F3-3161-BFF6-C2C66D8A2705}"/>
              </a:ext>
            </a:extLst>
          </p:cNvPr>
          <p:cNvSpPr/>
          <p:nvPr/>
        </p:nvSpPr>
        <p:spPr>
          <a:xfrm>
            <a:off x="897836" y="5407953"/>
            <a:ext cx="1998134" cy="726440"/>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hangingPunct="0"/>
            <a:r>
              <a:rPr lang="en-GB" sz="1200" b="1" i="0" u="none" strike="noStrike" cap="none" spc="0" baseline="0" dirty="0">
                <a:solidFill>
                  <a:schemeClr val="dk1"/>
                </a:solidFill>
                <a:uFillTx/>
                <a:latin typeface="Nuckle Medium"/>
                <a:ea typeface="+mn-ea"/>
                <a:cs typeface="+mn-cs"/>
                <a:sym typeface="Helvetica Neue"/>
              </a:rPr>
              <a:t>User inclusion and accessibility needs for participation in design</a:t>
            </a:r>
            <a:endParaRPr lang="en-GB" sz="1200" dirty="0">
              <a:solidFill>
                <a:schemeClr val="bg1"/>
              </a:solidFill>
              <a:latin typeface="Nuckle Medium"/>
            </a:endParaRPr>
          </a:p>
        </p:txBody>
      </p:sp>
      <p:sp>
        <p:nvSpPr>
          <p:cNvPr id="6" name="TextBox 5">
            <a:extLst>
              <a:ext uri="{FF2B5EF4-FFF2-40B4-BE49-F238E27FC236}">
                <a16:creationId xmlns:a16="http://schemas.microsoft.com/office/drawing/2014/main" id="{556761F7-5196-34E8-DCFC-668CC49972F0}"/>
              </a:ext>
            </a:extLst>
          </p:cNvPr>
          <p:cNvSpPr txBox="1"/>
          <p:nvPr/>
        </p:nvSpPr>
        <p:spPr>
          <a:xfrm rot="5400000">
            <a:off x="9172148" y="3554258"/>
            <a:ext cx="519739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7000">
                <a:solidFill>
                  <a:srgbClr val="000000"/>
                </a:solidFill>
                <a:latin typeface="Nuckle Medium"/>
                <a:ea typeface="Nuckle Medium"/>
                <a:cs typeface="Nuckle Medium"/>
                <a:sym typeface="Nuckle Medium"/>
              </a:defRPr>
            </a:pPr>
            <a:r>
              <a:rPr lang="en-GB" sz="1800" dirty="0"/>
              <a:t>Implementation plan for SAtSD in Local Government</a:t>
            </a:r>
          </a:p>
        </p:txBody>
      </p:sp>
    </p:spTree>
    <p:extLst>
      <p:ext uri="{BB962C8B-B14F-4D97-AF65-F5344CB8AC3E}">
        <p14:creationId xmlns:p14="http://schemas.microsoft.com/office/powerpoint/2010/main" val="82617840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a:p>
        </p:txBody>
      </p:sp>
      <p:pic>
        <p:nvPicPr>
          <p:cNvPr id="426"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428" name="Title Heading Style"/>
          <p:cNvSpPr txBox="1"/>
          <p:nvPr/>
        </p:nvSpPr>
        <p:spPr>
          <a:xfrm>
            <a:off x="320328" y="319340"/>
            <a:ext cx="5676914"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What I learned from the 1-2-1s</a:t>
            </a:r>
            <a:endParaRPr lang="en-GB" sz="800" dirty="0">
              <a:solidFill>
                <a:schemeClr val="tx1"/>
              </a:solidFill>
            </a:endParaRPr>
          </a:p>
        </p:txBody>
      </p:sp>
      <p:graphicFrame>
        <p:nvGraphicFramePr>
          <p:cNvPr id="4" name="Diagram 3">
            <a:extLst>
              <a:ext uri="{FF2B5EF4-FFF2-40B4-BE49-F238E27FC236}">
                <a16:creationId xmlns:a16="http://schemas.microsoft.com/office/drawing/2014/main" id="{1836B251-3C55-5E4F-29DC-8E46B0697818}"/>
              </a:ext>
            </a:extLst>
          </p:cNvPr>
          <p:cNvGraphicFramePr/>
          <p:nvPr/>
        </p:nvGraphicFramePr>
        <p:xfrm>
          <a:off x="3226537" y="990746"/>
          <a:ext cx="8128000" cy="106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List outline">
            <a:extLst>
              <a:ext uri="{FF2B5EF4-FFF2-40B4-BE49-F238E27FC236}">
                <a16:creationId xmlns:a16="http://schemas.microsoft.com/office/drawing/2014/main" id="{64CC3FE0-9E3A-F993-6A82-F253E9E2A266}"/>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6920" y="1233886"/>
            <a:ext cx="583096" cy="583096"/>
          </a:xfrm>
          <a:prstGeom prst="rect">
            <a:avLst/>
          </a:prstGeom>
        </p:spPr>
      </p:pic>
      <p:pic>
        <p:nvPicPr>
          <p:cNvPr id="6" name="Graphic 5" descr="List outline">
            <a:extLst>
              <a:ext uri="{FF2B5EF4-FFF2-40B4-BE49-F238E27FC236}">
                <a16:creationId xmlns:a16="http://schemas.microsoft.com/office/drawing/2014/main" id="{87D8E4AC-7EA6-9AFF-6F25-473877758C07}"/>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89459" y="1233886"/>
            <a:ext cx="583096" cy="583096"/>
          </a:xfrm>
          <a:prstGeom prst="rect">
            <a:avLst/>
          </a:prstGeom>
        </p:spPr>
      </p:pic>
      <p:pic>
        <p:nvPicPr>
          <p:cNvPr id="7" name="Graphic 6" descr="List outline">
            <a:extLst>
              <a:ext uri="{FF2B5EF4-FFF2-40B4-BE49-F238E27FC236}">
                <a16:creationId xmlns:a16="http://schemas.microsoft.com/office/drawing/2014/main" id="{BF4BE8DE-69EB-DDAB-5E9B-D5FB9C2181B0}"/>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8989" y="1244837"/>
            <a:ext cx="583096" cy="583096"/>
          </a:xfrm>
          <a:prstGeom prst="rect">
            <a:avLst/>
          </a:prstGeom>
        </p:spPr>
      </p:pic>
      <p:pic>
        <p:nvPicPr>
          <p:cNvPr id="8" name="Graphic 7" descr="List outline">
            <a:extLst>
              <a:ext uri="{FF2B5EF4-FFF2-40B4-BE49-F238E27FC236}">
                <a16:creationId xmlns:a16="http://schemas.microsoft.com/office/drawing/2014/main" id="{431953CB-9F5F-5B8A-86E7-F970DC249F49}"/>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1528" y="1233886"/>
            <a:ext cx="583096" cy="583096"/>
          </a:xfrm>
          <a:prstGeom prst="rect">
            <a:avLst/>
          </a:prstGeom>
        </p:spPr>
      </p:pic>
      <p:pic>
        <p:nvPicPr>
          <p:cNvPr id="9" name="Graphic 8" descr="Tick with solid fill">
            <a:extLst>
              <a:ext uri="{FF2B5EF4-FFF2-40B4-BE49-F238E27FC236}">
                <a16:creationId xmlns:a16="http://schemas.microsoft.com/office/drawing/2014/main" id="{4A501F16-A13C-B83E-30C5-DD6B17742218}"/>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0634" y="1354352"/>
            <a:ext cx="364066" cy="364066"/>
          </a:xfrm>
          <a:prstGeom prst="rect">
            <a:avLst/>
          </a:prstGeom>
        </p:spPr>
      </p:pic>
      <p:graphicFrame>
        <p:nvGraphicFramePr>
          <p:cNvPr id="10" name="Diagram 9">
            <a:extLst>
              <a:ext uri="{FF2B5EF4-FFF2-40B4-BE49-F238E27FC236}">
                <a16:creationId xmlns:a16="http://schemas.microsoft.com/office/drawing/2014/main" id="{1942B27E-4425-5BE8-5C47-E74A46EE7822}"/>
              </a:ext>
            </a:extLst>
          </p:cNvPr>
          <p:cNvGraphicFramePr/>
          <p:nvPr/>
        </p:nvGraphicFramePr>
        <p:xfrm>
          <a:off x="3226537" y="2060122"/>
          <a:ext cx="8128000" cy="10693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1" name="Graphic 10" descr="List outline">
            <a:extLst>
              <a:ext uri="{FF2B5EF4-FFF2-40B4-BE49-F238E27FC236}">
                <a16:creationId xmlns:a16="http://schemas.microsoft.com/office/drawing/2014/main" id="{A9F2A311-612A-8854-3A84-C662C4BBD6AF}"/>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6920" y="2303262"/>
            <a:ext cx="583096" cy="583096"/>
          </a:xfrm>
          <a:prstGeom prst="rect">
            <a:avLst/>
          </a:prstGeom>
        </p:spPr>
      </p:pic>
      <p:pic>
        <p:nvPicPr>
          <p:cNvPr id="12" name="Graphic 11" descr="List outline">
            <a:extLst>
              <a:ext uri="{FF2B5EF4-FFF2-40B4-BE49-F238E27FC236}">
                <a16:creationId xmlns:a16="http://schemas.microsoft.com/office/drawing/2014/main" id="{65A48D02-A4DB-147A-05E8-F12306BAE48D}"/>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89459" y="2303262"/>
            <a:ext cx="583096" cy="583096"/>
          </a:xfrm>
          <a:prstGeom prst="rect">
            <a:avLst/>
          </a:prstGeom>
        </p:spPr>
      </p:pic>
      <p:pic>
        <p:nvPicPr>
          <p:cNvPr id="13" name="Graphic 12" descr="List outline">
            <a:extLst>
              <a:ext uri="{FF2B5EF4-FFF2-40B4-BE49-F238E27FC236}">
                <a16:creationId xmlns:a16="http://schemas.microsoft.com/office/drawing/2014/main" id="{1FE95928-5211-9358-D49E-B11CBEDCAC58}"/>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8989" y="2314213"/>
            <a:ext cx="583096" cy="583096"/>
          </a:xfrm>
          <a:prstGeom prst="rect">
            <a:avLst/>
          </a:prstGeom>
        </p:spPr>
      </p:pic>
      <p:pic>
        <p:nvPicPr>
          <p:cNvPr id="14" name="Graphic 13" descr="List outline">
            <a:extLst>
              <a:ext uri="{FF2B5EF4-FFF2-40B4-BE49-F238E27FC236}">
                <a16:creationId xmlns:a16="http://schemas.microsoft.com/office/drawing/2014/main" id="{E66353E2-5D8D-385D-A139-E7E3A5EF35AD}"/>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1528" y="2303262"/>
            <a:ext cx="583096" cy="583096"/>
          </a:xfrm>
          <a:prstGeom prst="rect">
            <a:avLst/>
          </a:prstGeom>
        </p:spPr>
      </p:pic>
      <p:pic>
        <p:nvPicPr>
          <p:cNvPr id="15" name="Graphic 14" descr="Tick with solid fill">
            <a:extLst>
              <a:ext uri="{FF2B5EF4-FFF2-40B4-BE49-F238E27FC236}">
                <a16:creationId xmlns:a16="http://schemas.microsoft.com/office/drawing/2014/main" id="{73231463-B200-1A4B-83A1-CB3528637394}"/>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0634" y="2414527"/>
            <a:ext cx="364066" cy="364066"/>
          </a:xfrm>
          <a:prstGeom prst="rect">
            <a:avLst/>
          </a:prstGeom>
        </p:spPr>
      </p:pic>
      <p:graphicFrame>
        <p:nvGraphicFramePr>
          <p:cNvPr id="16" name="Diagram 15">
            <a:extLst>
              <a:ext uri="{FF2B5EF4-FFF2-40B4-BE49-F238E27FC236}">
                <a16:creationId xmlns:a16="http://schemas.microsoft.com/office/drawing/2014/main" id="{2BECBC31-5A34-6EFA-4E0C-3C384A7DB8FC}"/>
              </a:ext>
            </a:extLst>
          </p:cNvPr>
          <p:cNvGraphicFramePr/>
          <p:nvPr/>
        </p:nvGraphicFramePr>
        <p:xfrm>
          <a:off x="3226537" y="3129497"/>
          <a:ext cx="8128000" cy="106937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7" name="Graphic 16" descr="List outline">
            <a:extLst>
              <a:ext uri="{FF2B5EF4-FFF2-40B4-BE49-F238E27FC236}">
                <a16:creationId xmlns:a16="http://schemas.microsoft.com/office/drawing/2014/main" id="{595932EB-1F57-CC98-3DA2-74277D155EF3}"/>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6920" y="3372637"/>
            <a:ext cx="583096" cy="583096"/>
          </a:xfrm>
          <a:prstGeom prst="rect">
            <a:avLst/>
          </a:prstGeom>
        </p:spPr>
      </p:pic>
      <p:pic>
        <p:nvPicPr>
          <p:cNvPr id="18" name="Graphic 17" descr="List outline">
            <a:extLst>
              <a:ext uri="{FF2B5EF4-FFF2-40B4-BE49-F238E27FC236}">
                <a16:creationId xmlns:a16="http://schemas.microsoft.com/office/drawing/2014/main" id="{65653CD1-FE82-33CF-0306-E0FDAA80FC6B}"/>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89459" y="3372637"/>
            <a:ext cx="583096" cy="583096"/>
          </a:xfrm>
          <a:prstGeom prst="rect">
            <a:avLst/>
          </a:prstGeom>
        </p:spPr>
      </p:pic>
      <p:pic>
        <p:nvPicPr>
          <p:cNvPr id="19" name="Graphic 18" descr="List outline">
            <a:extLst>
              <a:ext uri="{FF2B5EF4-FFF2-40B4-BE49-F238E27FC236}">
                <a16:creationId xmlns:a16="http://schemas.microsoft.com/office/drawing/2014/main" id="{2959E8F5-36ED-0B7A-1621-FAD03D73C107}"/>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8989" y="3383588"/>
            <a:ext cx="583096" cy="583096"/>
          </a:xfrm>
          <a:prstGeom prst="rect">
            <a:avLst/>
          </a:prstGeom>
        </p:spPr>
      </p:pic>
      <p:pic>
        <p:nvPicPr>
          <p:cNvPr id="20" name="Graphic 19" descr="List outline">
            <a:extLst>
              <a:ext uri="{FF2B5EF4-FFF2-40B4-BE49-F238E27FC236}">
                <a16:creationId xmlns:a16="http://schemas.microsoft.com/office/drawing/2014/main" id="{2E7134C8-2BDD-E836-C56E-A8C9A8E07C0E}"/>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1528" y="3372637"/>
            <a:ext cx="583096" cy="583096"/>
          </a:xfrm>
          <a:prstGeom prst="rect">
            <a:avLst/>
          </a:prstGeom>
        </p:spPr>
      </p:pic>
      <p:pic>
        <p:nvPicPr>
          <p:cNvPr id="21" name="Graphic 20" descr="Tick with solid fill">
            <a:extLst>
              <a:ext uri="{FF2B5EF4-FFF2-40B4-BE49-F238E27FC236}">
                <a16:creationId xmlns:a16="http://schemas.microsoft.com/office/drawing/2014/main" id="{0F02DEE8-941B-AEB1-30DE-52BC81491AA6}"/>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0634" y="3477320"/>
            <a:ext cx="364066" cy="364066"/>
          </a:xfrm>
          <a:prstGeom prst="rect">
            <a:avLst/>
          </a:prstGeom>
        </p:spPr>
      </p:pic>
      <p:graphicFrame>
        <p:nvGraphicFramePr>
          <p:cNvPr id="22" name="Diagram 21">
            <a:extLst>
              <a:ext uri="{FF2B5EF4-FFF2-40B4-BE49-F238E27FC236}">
                <a16:creationId xmlns:a16="http://schemas.microsoft.com/office/drawing/2014/main" id="{BC907D0D-68DE-A9EF-3C72-A060C9314351}"/>
              </a:ext>
            </a:extLst>
          </p:cNvPr>
          <p:cNvGraphicFramePr/>
          <p:nvPr/>
        </p:nvGraphicFramePr>
        <p:xfrm>
          <a:off x="3226537" y="4198871"/>
          <a:ext cx="8128000" cy="106937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23" name="Graphic 22" descr="List outline">
            <a:extLst>
              <a:ext uri="{FF2B5EF4-FFF2-40B4-BE49-F238E27FC236}">
                <a16:creationId xmlns:a16="http://schemas.microsoft.com/office/drawing/2014/main" id="{30D32B0D-D956-890B-81BD-7C871DA4DA84}"/>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6920" y="4442011"/>
            <a:ext cx="583096" cy="583096"/>
          </a:xfrm>
          <a:prstGeom prst="rect">
            <a:avLst/>
          </a:prstGeom>
        </p:spPr>
      </p:pic>
      <p:pic>
        <p:nvPicPr>
          <p:cNvPr id="24" name="Graphic 23" descr="List outline">
            <a:extLst>
              <a:ext uri="{FF2B5EF4-FFF2-40B4-BE49-F238E27FC236}">
                <a16:creationId xmlns:a16="http://schemas.microsoft.com/office/drawing/2014/main" id="{AD3A129E-DC04-74E7-33AE-6CED0E869781}"/>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89459" y="4442011"/>
            <a:ext cx="583096" cy="583096"/>
          </a:xfrm>
          <a:prstGeom prst="rect">
            <a:avLst/>
          </a:prstGeom>
        </p:spPr>
      </p:pic>
      <p:pic>
        <p:nvPicPr>
          <p:cNvPr id="25" name="Graphic 24" descr="List outline">
            <a:extLst>
              <a:ext uri="{FF2B5EF4-FFF2-40B4-BE49-F238E27FC236}">
                <a16:creationId xmlns:a16="http://schemas.microsoft.com/office/drawing/2014/main" id="{6E804ACF-47E7-6040-3E4B-609FA7063A5C}"/>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8989" y="4452962"/>
            <a:ext cx="583096" cy="583096"/>
          </a:xfrm>
          <a:prstGeom prst="rect">
            <a:avLst/>
          </a:prstGeom>
        </p:spPr>
      </p:pic>
      <p:pic>
        <p:nvPicPr>
          <p:cNvPr id="26" name="Graphic 25" descr="List outline">
            <a:extLst>
              <a:ext uri="{FF2B5EF4-FFF2-40B4-BE49-F238E27FC236}">
                <a16:creationId xmlns:a16="http://schemas.microsoft.com/office/drawing/2014/main" id="{3C0D1883-0A51-5F2D-0B8B-757B45B40B72}"/>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1528" y="4442011"/>
            <a:ext cx="583096" cy="583096"/>
          </a:xfrm>
          <a:prstGeom prst="rect">
            <a:avLst/>
          </a:prstGeom>
        </p:spPr>
      </p:pic>
      <p:pic>
        <p:nvPicPr>
          <p:cNvPr id="27" name="Graphic 26" descr="Tick with solid fill">
            <a:extLst>
              <a:ext uri="{FF2B5EF4-FFF2-40B4-BE49-F238E27FC236}">
                <a16:creationId xmlns:a16="http://schemas.microsoft.com/office/drawing/2014/main" id="{0869F7ED-D034-30C6-543A-2C9BE9169045}"/>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63272" y="4553275"/>
            <a:ext cx="364066" cy="364066"/>
          </a:xfrm>
          <a:prstGeom prst="rect">
            <a:avLst/>
          </a:prstGeom>
        </p:spPr>
      </p:pic>
      <p:graphicFrame>
        <p:nvGraphicFramePr>
          <p:cNvPr id="28" name="Diagram 27">
            <a:extLst>
              <a:ext uri="{FF2B5EF4-FFF2-40B4-BE49-F238E27FC236}">
                <a16:creationId xmlns:a16="http://schemas.microsoft.com/office/drawing/2014/main" id="{45D118EB-1063-D544-3148-3FD064153D7F}"/>
              </a:ext>
            </a:extLst>
          </p:cNvPr>
          <p:cNvGraphicFramePr/>
          <p:nvPr/>
        </p:nvGraphicFramePr>
        <p:xfrm>
          <a:off x="3226537" y="5268243"/>
          <a:ext cx="8128000" cy="106937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pic>
        <p:nvPicPr>
          <p:cNvPr id="29" name="Graphic 28" descr="List outline">
            <a:extLst>
              <a:ext uri="{FF2B5EF4-FFF2-40B4-BE49-F238E27FC236}">
                <a16:creationId xmlns:a16="http://schemas.microsoft.com/office/drawing/2014/main" id="{9099E757-2C2D-CCA2-F5E0-6F3083BA16D7}"/>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6920" y="5511383"/>
            <a:ext cx="583096" cy="583096"/>
          </a:xfrm>
          <a:prstGeom prst="rect">
            <a:avLst/>
          </a:prstGeom>
        </p:spPr>
      </p:pic>
      <p:pic>
        <p:nvPicPr>
          <p:cNvPr id="30" name="Graphic 29" descr="List outline">
            <a:extLst>
              <a:ext uri="{FF2B5EF4-FFF2-40B4-BE49-F238E27FC236}">
                <a16:creationId xmlns:a16="http://schemas.microsoft.com/office/drawing/2014/main" id="{F1A00876-4853-8461-6E14-9642FAC94E8B}"/>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89459" y="5511383"/>
            <a:ext cx="583096" cy="583096"/>
          </a:xfrm>
          <a:prstGeom prst="rect">
            <a:avLst/>
          </a:prstGeom>
        </p:spPr>
      </p:pic>
      <p:pic>
        <p:nvPicPr>
          <p:cNvPr id="31" name="Graphic 30" descr="List outline">
            <a:extLst>
              <a:ext uri="{FF2B5EF4-FFF2-40B4-BE49-F238E27FC236}">
                <a16:creationId xmlns:a16="http://schemas.microsoft.com/office/drawing/2014/main" id="{391E461C-03B8-58EF-5FE7-2EC611AB3F93}"/>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8989" y="5522334"/>
            <a:ext cx="583096" cy="583096"/>
          </a:xfrm>
          <a:prstGeom prst="rect">
            <a:avLst/>
          </a:prstGeom>
        </p:spPr>
      </p:pic>
      <p:pic>
        <p:nvPicPr>
          <p:cNvPr id="32" name="Graphic 31" descr="List outline">
            <a:extLst>
              <a:ext uri="{FF2B5EF4-FFF2-40B4-BE49-F238E27FC236}">
                <a16:creationId xmlns:a16="http://schemas.microsoft.com/office/drawing/2014/main" id="{AEA696ED-1CBB-7E31-95D2-16EA65B068F9}"/>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1528" y="5511383"/>
            <a:ext cx="583096" cy="583096"/>
          </a:xfrm>
          <a:prstGeom prst="rect">
            <a:avLst/>
          </a:prstGeom>
        </p:spPr>
      </p:pic>
      <p:pic>
        <p:nvPicPr>
          <p:cNvPr id="33" name="Graphic 32" descr="Tick with solid fill">
            <a:extLst>
              <a:ext uri="{FF2B5EF4-FFF2-40B4-BE49-F238E27FC236}">
                <a16:creationId xmlns:a16="http://schemas.microsoft.com/office/drawing/2014/main" id="{CADADB1C-EE8F-1C39-8A26-C9FE7F47A38C}"/>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63272" y="5619150"/>
            <a:ext cx="364066" cy="364066"/>
          </a:xfrm>
          <a:prstGeom prst="rect">
            <a:avLst/>
          </a:prstGeom>
        </p:spPr>
      </p:pic>
      <p:sp>
        <p:nvSpPr>
          <p:cNvPr id="35" name="Title Heading Style">
            <a:extLst>
              <a:ext uri="{FF2B5EF4-FFF2-40B4-BE49-F238E27FC236}">
                <a16:creationId xmlns:a16="http://schemas.microsoft.com/office/drawing/2014/main" id="{84D98E57-4294-06BC-992B-C62D103BDDDE}"/>
              </a:ext>
            </a:extLst>
          </p:cNvPr>
          <p:cNvSpPr txBox="1"/>
          <p:nvPr/>
        </p:nvSpPr>
        <p:spPr>
          <a:xfrm>
            <a:off x="320328" y="319340"/>
            <a:ext cx="5676914"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Service Design Maturity Assessment</a:t>
            </a:r>
            <a:br>
              <a:rPr lang="en-GB" sz="900" dirty="0">
                <a:solidFill>
                  <a:schemeClr val="bg1"/>
                </a:solidFill>
              </a:rPr>
            </a:br>
            <a:r>
              <a:rPr lang="en-GB" sz="900" dirty="0">
                <a:solidFill>
                  <a:schemeClr val="bg1"/>
                </a:solidFill>
              </a:rPr>
              <a:t>Local Government </a:t>
            </a:r>
          </a:p>
        </p:txBody>
      </p:sp>
      <p:sp>
        <p:nvSpPr>
          <p:cNvPr id="36" name="TextBox 35">
            <a:extLst>
              <a:ext uri="{FF2B5EF4-FFF2-40B4-BE49-F238E27FC236}">
                <a16:creationId xmlns:a16="http://schemas.microsoft.com/office/drawing/2014/main" id="{B4D38F05-6DEB-C642-FF35-17E0FFEB559D}"/>
              </a:ext>
            </a:extLst>
          </p:cNvPr>
          <p:cNvSpPr txBox="1"/>
          <p:nvPr/>
        </p:nvSpPr>
        <p:spPr>
          <a:xfrm>
            <a:off x="3226537" y="664141"/>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1</a:t>
            </a:r>
          </a:p>
        </p:txBody>
      </p:sp>
      <p:sp>
        <p:nvSpPr>
          <p:cNvPr id="37" name="TextBox 36">
            <a:extLst>
              <a:ext uri="{FF2B5EF4-FFF2-40B4-BE49-F238E27FC236}">
                <a16:creationId xmlns:a16="http://schemas.microsoft.com/office/drawing/2014/main" id="{9FC52964-2F89-A25A-0B05-99402B45AC1C}"/>
              </a:ext>
            </a:extLst>
          </p:cNvPr>
          <p:cNvSpPr txBox="1"/>
          <p:nvPr/>
        </p:nvSpPr>
        <p:spPr>
          <a:xfrm>
            <a:off x="4971775" y="664141"/>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2</a:t>
            </a:r>
          </a:p>
        </p:txBody>
      </p:sp>
      <p:sp>
        <p:nvSpPr>
          <p:cNvPr id="38" name="TextBox 37">
            <a:extLst>
              <a:ext uri="{FF2B5EF4-FFF2-40B4-BE49-F238E27FC236}">
                <a16:creationId xmlns:a16="http://schemas.microsoft.com/office/drawing/2014/main" id="{0866D750-931C-918A-FC62-4BEA6145EFD9}"/>
              </a:ext>
            </a:extLst>
          </p:cNvPr>
          <p:cNvSpPr txBox="1"/>
          <p:nvPr/>
        </p:nvSpPr>
        <p:spPr>
          <a:xfrm>
            <a:off x="6717013" y="664141"/>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3</a:t>
            </a:r>
          </a:p>
        </p:txBody>
      </p:sp>
      <p:sp>
        <p:nvSpPr>
          <p:cNvPr id="39" name="TextBox 38">
            <a:extLst>
              <a:ext uri="{FF2B5EF4-FFF2-40B4-BE49-F238E27FC236}">
                <a16:creationId xmlns:a16="http://schemas.microsoft.com/office/drawing/2014/main" id="{908483EF-7DA4-C20F-32E3-C82194A85D97}"/>
              </a:ext>
            </a:extLst>
          </p:cNvPr>
          <p:cNvSpPr txBox="1"/>
          <p:nvPr/>
        </p:nvSpPr>
        <p:spPr>
          <a:xfrm>
            <a:off x="8441835" y="668303"/>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4</a:t>
            </a:r>
          </a:p>
        </p:txBody>
      </p:sp>
      <p:sp>
        <p:nvSpPr>
          <p:cNvPr id="40" name="TextBox 39">
            <a:extLst>
              <a:ext uri="{FF2B5EF4-FFF2-40B4-BE49-F238E27FC236}">
                <a16:creationId xmlns:a16="http://schemas.microsoft.com/office/drawing/2014/main" id="{4E83593F-6BC9-073B-6BE2-493DD68C4144}"/>
              </a:ext>
            </a:extLst>
          </p:cNvPr>
          <p:cNvSpPr txBox="1"/>
          <p:nvPr/>
        </p:nvSpPr>
        <p:spPr>
          <a:xfrm>
            <a:off x="10136074" y="660270"/>
            <a:ext cx="12184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latin typeface="Aptos" panose="020B0004020202020204" pitchFamily="34" charset="0"/>
                <a:sym typeface="Helvetica Neue"/>
              </a:rPr>
              <a:t>5</a:t>
            </a:r>
          </a:p>
        </p:txBody>
      </p:sp>
      <p:sp>
        <p:nvSpPr>
          <p:cNvPr id="43" name="Rectangle: Rounded Corners 42">
            <a:extLst>
              <a:ext uri="{FF2B5EF4-FFF2-40B4-BE49-F238E27FC236}">
                <a16:creationId xmlns:a16="http://schemas.microsoft.com/office/drawing/2014/main" id="{65564D24-045F-41AF-6E5A-902C8F96A427}"/>
              </a:ext>
            </a:extLst>
          </p:cNvPr>
          <p:cNvSpPr/>
          <p:nvPr/>
        </p:nvSpPr>
        <p:spPr>
          <a:xfrm>
            <a:off x="901517" y="1140227"/>
            <a:ext cx="1998134" cy="726440"/>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hangingPunct="0"/>
            <a:r>
              <a:rPr lang="en-GB" sz="1200" b="1" dirty="0">
                <a:solidFill>
                  <a:schemeClr val="bg1"/>
                </a:solidFill>
                <a:latin typeface="Nuckle Medium"/>
              </a:rPr>
              <a:t>Engagement with SAtSD principles, tools, methods and community</a:t>
            </a:r>
            <a:endParaRPr lang="en-GB" sz="1200" dirty="0">
              <a:solidFill>
                <a:schemeClr val="bg1"/>
              </a:solidFill>
              <a:latin typeface="Nuckle Medium"/>
            </a:endParaRPr>
          </a:p>
        </p:txBody>
      </p:sp>
      <p:sp>
        <p:nvSpPr>
          <p:cNvPr id="44" name="Rectangle: Rounded Corners 43">
            <a:extLst>
              <a:ext uri="{FF2B5EF4-FFF2-40B4-BE49-F238E27FC236}">
                <a16:creationId xmlns:a16="http://schemas.microsoft.com/office/drawing/2014/main" id="{C1014FD3-F266-1842-0DA7-04A88FA4AF6D}"/>
              </a:ext>
            </a:extLst>
          </p:cNvPr>
          <p:cNvSpPr/>
          <p:nvPr/>
        </p:nvSpPr>
        <p:spPr>
          <a:xfrm>
            <a:off x="901517" y="2350392"/>
            <a:ext cx="1998134" cy="522129"/>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l"/>
            <a:r>
              <a:rPr lang="en-GB" sz="1200" b="1" i="0" u="none" strike="noStrike" cap="none" spc="0" baseline="0" dirty="0">
                <a:solidFill>
                  <a:schemeClr val="dk1"/>
                </a:solidFill>
                <a:uFillTx/>
                <a:latin typeface="Nuckle Medium"/>
                <a:ea typeface="+mn-ea"/>
                <a:cs typeface="+mn-cs"/>
                <a:sym typeface="Helvetica Neue"/>
              </a:rPr>
              <a:t>Capacity and capability for SAtSD</a:t>
            </a:r>
          </a:p>
        </p:txBody>
      </p:sp>
      <p:sp>
        <p:nvSpPr>
          <p:cNvPr id="45" name="Rectangle: Rounded Corners 44">
            <a:extLst>
              <a:ext uri="{FF2B5EF4-FFF2-40B4-BE49-F238E27FC236}">
                <a16:creationId xmlns:a16="http://schemas.microsoft.com/office/drawing/2014/main" id="{4BED2E92-E113-9012-6D5A-3FE36406C1C0}"/>
              </a:ext>
            </a:extLst>
          </p:cNvPr>
          <p:cNvSpPr/>
          <p:nvPr/>
        </p:nvSpPr>
        <p:spPr>
          <a:xfrm>
            <a:off x="897836" y="3274090"/>
            <a:ext cx="1998134" cy="726440"/>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l"/>
            <a:r>
              <a:rPr lang="en-GB" sz="1200" b="1" i="0" u="none" strike="noStrike" cap="none" spc="0" baseline="0" dirty="0">
                <a:solidFill>
                  <a:schemeClr val="dk1"/>
                </a:solidFill>
                <a:uFillTx/>
                <a:latin typeface="Nuckle Medium"/>
                <a:ea typeface="+mn-ea"/>
                <a:cs typeface="+mn-cs"/>
                <a:sym typeface="Helvetica Neue"/>
              </a:rPr>
              <a:t>Focus on user and life events / problems they need the service to solve</a:t>
            </a:r>
          </a:p>
        </p:txBody>
      </p:sp>
      <p:sp>
        <p:nvSpPr>
          <p:cNvPr id="46" name="Rectangle: Rounded Corners 45">
            <a:extLst>
              <a:ext uri="{FF2B5EF4-FFF2-40B4-BE49-F238E27FC236}">
                <a16:creationId xmlns:a16="http://schemas.microsoft.com/office/drawing/2014/main" id="{BF8BCB70-A37E-8C38-6D63-9C95B2B44155}"/>
              </a:ext>
            </a:extLst>
          </p:cNvPr>
          <p:cNvSpPr/>
          <p:nvPr/>
        </p:nvSpPr>
        <p:spPr>
          <a:xfrm>
            <a:off x="897836" y="4305029"/>
            <a:ext cx="1998134" cy="726440"/>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l"/>
            <a:r>
              <a:rPr lang="en-GB" sz="1200" b="1" i="0" u="none" strike="noStrike" cap="none" spc="0" baseline="0" dirty="0">
                <a:solidFill>
                  <a:schemeClr val="dk1"/>
                </a:solidFill>
                <a:uFillTx/>
                <a:latin typeface="Nuckle Medium"/>
                <a:ea typeface="+mn-ea"/>
                <a:cs typeface="+mn-cs"/>
                <a:sym typeface="Helvetica Neue"/>
              </a:rPr>
              <a:t>User participation in project research and design activities</a:t>
            </a:r>
          </a:p>
        </p:txBody>
      </p:sp>
      <p:sp>
        <p:nvSpPr>
          <p:cNvPr id="47" name="Rectangle: Rounded Corners 46">
            <a:extLst>
              <a:ext uri="{FF2B5EF4-FFF2-40B4-BE49-F238E27FC236}">
                <a16:creationId xmlns:a16="http://schemas.microsoft.com/office/drawing/2014/main" id="{07B43CE4-21F3-3161-BFF6-C2C66D8A2705}"/>
              </a:ext>
            </a:extLst>
          </p:cNvPr>
          <p:cNvSpPr/>
          <p:nvPr/>
        </p:nvSpPr>
        <p:spPr>
          <a:xfrm>
            <a:off x="897836" y="5407953"/>
            <a:ext cx="1998134" cy="726440"/>
          </a:xfrm>
          <a:prstGeom prst="roundRect">
            <a:avLst/>
          </a:prstGeom>
          <a:ln w="28575">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hangingPunct="0"/>
            <a:r>
              <a:rPr lang="en-GB" sz="1200" b="1" i="0" u="none" strike="noStrike" cap="none" spc="0" baseline="0" dirty="0">
                <a:solidFill>
                  <a:schemeClr val="dk1"/>
                </a:solidFill>
                <a:uFillTx/>
                <a:latin typeface="Nuckle Medium"/>
                <a:ea typeface="+mn-ea"/>
                <a:cs typeface="+mn-cs"/>
                <a:sym typeface="Helvetica Neue"/>
              </a:rPr>
              <a:t>User inclusion and accessibility needs for participation in design</a:t>
            </a:r>
            <a:endParaRPr lang="en-GB" sz="1200" dirty="0">
              <a:solidFill>
                <a:schemeClr val="bg1"/>
              </a:solidFill>
              <a:latin typeface="Nuckle Medium"/>
            </a:endParaRPr>
          </a:p>
        </p:txBody>
      </p:sp>
      <p:sp>
        <p:nvSpPr>
          <p:cNvPr id="41" name="TextBox 40">
            <a:extLst>
              <a:ext uri="{FF2B5EF4-FFF2-40B4-BE49-F238E27FC236}">
                <a16:creationId xmlns:a16="http://schemas.microsoft.com/office/drawing/2014/main" id="{BD464801-0BE5-7AF5-61FE-FA8EF4261E98}"/>
              </a:ext>
            </a:extLst>
          </p:cNvPr>
          <p:cNvSpPr txBox="1"/>
          <p:nvPr/>
        </p:nvSpPr>
        <p:spPr>
          <a:xfrm rot="5400000">
            <a:off x="9172148" y="3554258"/>
            <a:ext cx="519739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7000">
                <a:solidFill>
                  <a:srgbClr val="000000"/>
                </a:solidFill>
                <a:latin typeface="Nuckle Medium"/>
                <a:ea typeface="Nuckle Medium"/>
                <a:cs typeface="Nuckle Medium"/>
                <a:sym typeface="Nuckle Medium"/>
              </a:defRPr>
            </a:pPr>
            <a:r>
              <a:rPr lang="en-GB" sz="1800" dirty="0"/>
              <a:t>Implementation plan for SAtSD in Local Government</a:t>
            </a:r>
          </a:p>
        </p:txBody>
      </p:sp>
    </p:spTree>
    <p:extLst>
      <p:ext uri="{BB962C8B-B14F-4D97-AF65-F5344CB8AC3E}">
        <p14:creationId xmlns:p14="http://schemas.microsoft.com/office/powerpoint/2010/main" val="42781074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p:cNvSpPr/>
          <p:nvPr/>
        </p:nvSpPr>
        <p:spPr>
          <a:xfrm>
            <a:off x="312773" y="271744"/>
            <a:ext cx="11566453" cy="6214964"/>
          </a:xfrm>
          <a:prstGeom prst="roundRect">
            <a:avLst>
              <a:gd name="adj" fmla="val 2046"/>
            </a:avLst>
          </a:prstGeom>
          <a:solidFill>
            <a:srgbClr val="CA8BCC"/>
          </a:soli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000000"/>
              </a:solidFill>
              <a:effectLst/>
              <a:uLnTx/>
              <a:uFillTx/>
              <a:latin typeface="Helvetica Neue Medium"/>
              <a:sym typeface="Helvetica Neue Medium"/>
            </a:endParaRPr>
          </a:p>
        </p:txBody>
      </p:sp>
      <p:sp>
        <p:nvSpPr>
          <p:cNvPr id="124" name="Section Title Slide Style"/>
          <p:cNvSpPr txBox="1"/>
          <p:nvPr/>
        </p:nvSpPr>
        <p:spPr>
          <a:xfrm>
            <a:off x="1234539" y="3522219"/>
            <a:ext cx="9722920" cy="820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10000">
                <a:latin typeface="Nuckle Medium"/>
                <a:ea typeface="Nuckle Medium"/>
                <a:cs typeface="Nuckle Medium"/>
                <a:sym typeface="Nuckle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000" b="1" dirty="0">
                <a:solidFill>
                  <a:srgbClr val="FFFFFF"/>
                </a:solidFill>
              </a:rPr>
              <a:t>Outcome</a:t>
            </a:r>
            <a:endParaRPr kumimoji="0" lang="en-GB" sz="5000" b="1" i="0" u="none" strike="noStrike" kern="1200" cap="none" spc="0" normalizeH="0" baseline="0" noProof="0" dirty="0">
              <a:ln>
                <a:noFill/>
              </a:ln>
              <a:solidFill>
                <a:srgbClr val="FFFFFF"/>
              </a:solidFill>
              <a:effectLst/>
              <a:uLnTx/>
              <a:uFillTx/>
              <a:latin typeface="Nuckle Medium"/>
              <a:sym typeface="Nuckle Medium"/>
            </a:endParaRPr>
          </a:p>
        </p:txBody>
      </p:sp>
      <p:sp>
        <p:nvSpPr>
          <p:cNvPr id="1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292100" rtl="0" eaLnBrk="1" fontAlgn="auto" latinLnBrk="0" hangingPunct="1">
              <a:lnSpc>
                <a:spcPct val="100000"/>
              </a:lnSpc>
              <a:spcBef>
                <a:spcPts val="0"/>
              </a:spcBef>
              <a:spcAft>
                <a:spcPts val="0"/>
              </a:spcAft>
              <a:buClrTx/>
              <a:buSzTx/>
              <a:buFontTx/>
              <a:buNone/>
              <a:tabLst/>
              <a:defRPr/>
            </a:pPr>
            <a:fld id="{86CB4B4D-7CA3-9044-876B-883B54F8677D}" type="slidenum">
              <a:rPr kumimoji="0" sz="900" b="0" i="0" u="none" strike="noStrike" kern="1200" cap="none" spc="0" normalizeH="0" baseline="0" noProof="0">
                <a:ln>
                  <a:noFill/>
                </a:ln>
                <a:solidFill>
                  <a:srgbClr val="FFFFFF"/>
                </a:solidFill>
                <a:effectLst/>
                <a:uLnTx/>
                <a:uFillTx/>
                <a:latin typeface="Helvetica Neue"/>
              </a:rPr>
              <a:pPr marL="0" marR="0" lvl="0" indent="0" algn="l" defTabSz="292100" rtl="0" eaLnBrk="1" fontAlgn="auto" latinLnBrk="0" hangingPunct="1">
                <a:lnSpc>
                  <a:spcPct val="100000"/>
                </a:lnSpc>
                <a:spcBef>
                  <a:spcPts val="0"/>
                </a:spcBef>
                <a:spcAft>
                  <a:spcPts val="0"/>
                </a:spcAft>
                <a:buClrTx/>
                <a:buSzTx/>
                <a:buFontTx/>
                <a:buNone/>
                <a:tabLst/>
                <a:defRPr/>
              </a:pPr>
              <a:t>27</a:t>
            </a:fld>
            <a:endParaRPr kumimoji="0" sz="900" b="0" i="0" u="none" strike="noStrike" kern="1200" cap="none" spc="0" normalizeH="0" baseline="0" noProof="0">
              <a:ln>
                <a:noFill/>
              </a:ln>
              <a:solidFill>
                <a:srgbClr val="FFFFFF"/>
              </a:solidFill>
              <a:effectLst/>
              <a:uLnTx/>
              <a:uFillTx/>
              <a:latin typeface="Helvetica Neue"/>
            </a:endParaRPr>
          </a:p>
        </p:txBody>
      </p:sp>
    </p:spTree>
    <p:extLst>
      <p:ext uri="{BB962C8B-B14F-4D97-AF65-F5344CB8AC3E}">
        <p14:creationId xmlns:p14="http://schemas.microsoft.com/office/powerpoint/2010/main" val="21174366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7891" y="1123674"/>
            <a:ext cx="10633816" cy="943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120000"/>
              </a:lnSpc>
              <a:defRPr sz="5000" spc="100">
                <a:solidFill>
                  <a:srgbClr val="000000"/>
                </a:solidFill>
                <a:latin typeface="Nuckle Medium"/>
                <a:ea typeface="Nuckle Medium"/>
                <a:cs typeface="Nuckle Medium"/>
                <a:sym typeface="Nuckle Medium"/>
              </a:defRPr>
            </a:lvl1pPr>
          </a:lstStyle>
          <a:p>
            <a:r>
              <a:rPr lang="en-GB" sz="2500" dirty="0"/>
              <a:t>The information gathered from people doing service design in councils has helped inform several decisions and outcomes</a:t>
            </a:r>
          </a:p>
        </p:txBody>
      </p:sp>
      <p:pic>
        <p:nvPicPr>
          <p:cNvPr id="130"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pic>
        <p:nvPicPr>
          <p:cNvPr id="13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2" name="Document Title Goes Here">
            <a:extLst>
              <a:ext uri="{FF2B5EF4-FFF2-40B4-BE49-F238E27FC236}">
                <a16:creationId xmlns:a16="http://schemas.microsoft.com/office/drawing/2014/main" id="{C2482C06-7BB7-E047-2935-A23DB0E80D38}"/>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
        <p:nvSpPr>
          <p:cNvPr id="4" name="Title Heading Style">
            <a:extLst>
              <a:ext uri="{FF2B5EF4-FFF2-40B4-BE49-F238E27FC236}">
                <a16:creationId xmlns:a16="http://schemas.microsoft.com/office/drawing/2014/main" id="{BF90FA84-DBA8-54E6-527A-BF05E85E770F}"/>
              </a:ext>
            </a:extLst>
          </p:cNvPr>
          <p:cNvSpPr txBox="1"/>
          <p:nvPr/>
        </p:nvSpPr>
        <p:spPr>
          <a:xfrm>
            <a:off x="320328" y="319340"/>
            <a:ext cx="5676914" cy="164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r>
              <a:rPr lang="en-GB" sz="900" dirty="0"/>
              <a:t>Outcome</a:t>
            </a:r>
            <a:endParaRPr sz="900" dirty="0"/>
          </a:p>
        </p:txBody>
      </p:sp>
    </p:spTree>
    <p:extLst>
      <p:ext uri="{BB962C8B-B14F-4D97-AF65-F5344CB8AC3E}">
        <p14:creationId xmlns:p14="http://schemas.microsoft.com/office/powerpoint/2010/main" val="30190977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Rounded Rectangle"/>
          <p:cNvSpPr/>
          <p:nvPr/>
        </p:nvSpPr>
        <p:spPr>
          <a:xfrm>
            <a:off x="8175510" y="1117616"/>
            <a:ext cx="3702328" cy="4622768"/>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77" name="Rounded Rectangle"/>
          <p:cNvSpPr/>
          <p:nvPr/>
        </p:nvSpPr>
        <p:spPr>
          <a:xfrm>
            <a:off x="4219437" y="1120097"/>
            <a:ext cx="3752863" cy="4617807"/>
          </a:xfrm>
          <a:prstGeom prst="roundRect">
            <a:avLst>
              <a:gd name="adj" fmla="val 3389"/>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78" name="Rounded Rectangle"/>
          <p:cNvSpPr/>
          <p:nvPr/>
        </p:nvSpPr>
        <p:spPr>
          <a:xfrm>
            <a:off x="317645" y="1115103"/>
            <a:ext cx="3702328" cy="4627794"/>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79" name="Title Heading Style…"/>
          <p:cNvSpPr txBox="1"/>
          <p:nvPr/>
        </p:nvSpPr>
        <p:spPr>
          <a:xfrm>
            <a:off x="577592" y="3857465"/>
            <a:ext cx="3182433" cy="8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Shaped the new strategy and 2-year workplan</a:t>
            </a:r>
            <a:endParaRPr sz="900" dirty="0"/>
          </a:p>
          <a:p>
            <a:pPr algn="l">
              <a:defRPr spc="72">
                <a:solidFill>
                  <a:srgbClr val="000000"/>
                </a:solidFill>
                <a:latin typeface="Nuckle Medium"/>
                <a:ea typeface="Nuckle Medium"/>
                <a:cs typeface="Nuckle Medium"/>
                <a:sym typeface="Nuckle Medium"/>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Everything we do will be tied in with the Implementation Plan for the Scottish Approach to Service Design.</a:t>
            </a:r>
          </a:p>
        </p:txBody>
      </p:sp>
      <p:sp>
        <p:nvSpPr>
          <p:cNvPr id="48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pic>
        <p:nvPicPr>
          <p:cNvPr id="48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482" name="Title Heading Style…"/>
          <p:cNvSpPr txBox="1"/>
          <p:nvPr/>
        </p:nvSpPr>
        <p:spPr>
          <a:xfrm>
            <a:off x="4504784" y="3857465"/>
            <a:ext cx="3182433" cy="103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Changed the way we do our local government meetups</a:t>
            </a:r>
          </a:p>
          <a:p>
            <a:pPr algn="l">
              <a:defRPr spc="72">
                <a:solidFill>
                  <a:srgbClr val="000000"/>
                </a:solidFill>
                <a:latin typeface="Nuckle Semi Bold"/>
                <a:ea typeface="Nuckle Semi Bold"/>
                <a:cs typeface="Nuckle Semi Bold"/>
                <a:sym typeface="Nuckle Semi Bold"/>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From 2024 and onward there will be a bigger focus on collaboration according to maturity level in our Service Design for Local Government meetups. The work will be aligned to developing the implementation plan.</a:t>
            </a:r>
            <a:endParaRPr lang="en-GB" sz="900" spc="48" dirty="0">
              <a:latin typeface="Nuckle Medium"/>
              <a:ea typeface="Nuckle Medium"/>
              <a:cs typeface="Nuckle Medium"/>
              <a:sym typeface="Nuckle Medium"/>
            </a:endParaRPr>
          </a:p>
        </p:txBody>
      </p:sp>
      <p:sp>
        <p:nvSpPr>
          <p:cNvPr id="483" name="Title Heading Style…"/>
          <p:cNvSpPr txBox="1"/>
          <p:nvPr/>
        </p:nvSpPr>
        <p:spPr>
          <a:xfrm>
            <a:off x="8435457" y="3857465"/>
            <a:ext cx="3182433" cy="1159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Kept what works well</a:t>
            </a:r>
          </a:p>
          <a:p>
            <a:pPr algn="l">
              <a:defRPr spc="72">
                <a:solidFill>
                  <a:srgbClr val="000000"/>
                </a:solidFill>
                <a:latin typeface="Nuckle Semi Bold"/>
                <a:ea typeface="Nuckle Semi Bold"/>
                <a:cs typeface="Nuckle Semi Bold"/>
                <a:sym typeface="Nuckle Semi Bold"/>
              </a:defRPr>
            </a:pPr>
            <a:endParaRPr lang="en-GB" sz="900" dirty="0"/>
          </a:p>
          <a:p>
            <a:pPr algn="l">
              <a:defRPr spc="72">
                <a:solidFill>
                  <a:srgbClr val="000000"/>
                </a:solidFill>
                <a:latin typeface="Nuckle Semi Bold"/>
                <a:ea typeface="Nuckle Semi Bold"/>
                <a:cs typeface="Nuckle Semi Bold"/>
                <a:sym typeface="Nuckle Semi Bold"/>
              </a:defRPr>
            </a:pPr>
            <a:r>
              <a:rPr lang="en-GB" sz="900" dirty="0"/>
              <a:t>We will keep a space for the local government service design group to s</a:t>
            </a:r>
            <a:r>
              <a:rPr lang="en-GB" sz="900" spc="48" dirty="0">
                <a:latin typeface="Nuckle Medium"/>
                <a:ea typeface="Nuckle Medium"/>
                <a:cs typeface="Nuckle Medium"/>
                <a:sym typeface="Nuckle Medium"/>
              </a:rPr>
              <a:t>hare their service design work and experience between themselves, regardless of maturity level.</a:t>
            </a:r>
            <a:endParaRPr lang="en-GB" sz="900" dirty="0"/>
          </a:p>
          <a:p>
            <a:pPr algn="l">
              <a:defRPr spc="72">
                <a:solidFill>
                  <a:srgbClr val="000000"/>
                </a:solidFill>
                <a:latin typeface="Nuckle Semi Bold"/>
                <a:ea typeface="Nuckle Semi Bold"/>
                <a:cs typeface="Nuckle Semi Bold"/>
                <a:sym typeface="Nuckle Semi Bold"/>
              </a:defRPr>
            </a:pPr>
            <a:endParaRPr lang="en-GB" sz="900" dirty="0"/>
          </a:p>
          <a:p>
            <a:pPr algn="l">
              <a:defRPr spc="72">
                <a:solidFill>
                  <a:srgbClr val="000000"/>
                </a:solidFill>
                <a:latin typeface="Nuckle Semi Bold"/>
                <a:ea typeface="Nuckle Semi Bold"/>
                <a:cs typeface="Nuckle Semi Bold"/>
                <a:sym typeface="Nuckle Semi Bold"/>
              </a:defRPr>
            </a:pPr>
            <a:endParaRPr lang="en-GB" sz="900" dirty="0"/>
          </a:p>
        </p:txBody>
      </p:sp>
      <p:pic>
        <p:nvPicPr>
          <p:cNvPr id="484" name="Stock-Office-Reportage-2.png"/>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466814" y="1376927"/>
            <a:ext cx="3250407"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pic>
        <p:nvPicPr>
          <p:cNvPr id="485" name="Stock-Office-Reportage-1.jp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43605" y="1376927"/>
            <a:ext cx="3250407"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pic>
        <p:nvPicPr>
          <p:cNvPr id="486" name="Stock-Office-Reportage-3.png"/>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8401470" y="1376927"/>
            <a:ext cx="3250408"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sp>
        <p:nvSpPr>
          <p:cNvPr id="487" name="Title Heading Style"/>
          <p:cNvSpPr txBox="1"/>
          <p:nvPr/>
        </p:nvSpPr>
        <p:spPr>
          <a:xfrm>
            <a:off x="320328" y="319340"/>
            <a:ext cx="5676914" cy="164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r>
              <a:rPr lang="en-GB" sz="900" dirty="0"/>
              <a:t>Outcome</a:t>
            </a:r>
            <a:endParaRPr sz="900" dirty="0"/>
          </a:p>
        </p:txBody>
      </p:sp>
      <p:sp>
        <p:nvSpPr>
          <p:cNvPr id="2" name="Document Title Goes Here">
            <a:extLst>
              <a:ext uri="{FF2B5EF4-FFF2-40B4-BE49-F238E27FC236}">
                <a16:creationId xmlns:a16="http://schemas.microsoft.com/office/drawing/2014/main" id="{71519849-F44F-5A96-4704-8BF4676BFAD6}"/>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extLst>
      <p:ext uri="{BB962C8B-B14F-4D97-AF65-F5344CB8AC3E}">
        <p14:creationId xmlns:p14="http://schemas.microsoft.com/office/powerpoint/2010/main" val="22596157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Rounded Rectangle"/>
          <p:cNvSpPr/>
          <p:nvPr/>
        </p:nvSpPr>
        <p:spPr>
          <a:xfrm>
            <a:off x="8175510" y="1117616"/>
            <a:ext cx="3702328" cy="4622768"/>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dirty="0"/>
          </a:p>
        </p:txBody>
      </p:sp>
      <p:sp>
        <p:nvSpPr>
          <p:cNvPr id="477" name="Rounded Rectangle"/>
          <p:cNvSpPr/>
          <p:nvPr/>
        </p:nvSpPr>
        <p:spPr>
          <a:xfrm>
            <a:off x="4219437" y="1120097"/>
            <a:ext cx="3752863" cy="4617807"/>
          </a:xfrm>
          <a:prstGeom prst="roundRect">
            <a:avLst>
              <a:gd name="adj" fmla="val 3389"/>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78" name="Rounded Rectangle"/>
          <p:cNvSpPr/>
          <p:nvPr/>
        </p:nvSpPr>
        <p:spPr>
          <a:xfrm>
            <a:off x="317645" y="1115103"/>
            <a:ext cx="3702328" cy="4627794"/>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dirty="0"/>
          </a:p>
        </p:txBody>
      </p:sp>
      <p:sp>
        <p:nvSpPr>
          <p:cNvPr id="479" name="Title Heading Style…"/>
          <p:cNvSpPr txBox="1"/>
          <p:nvPr/>
        </p:nvSpPr>
        <p:spPr>
          <a:xfrm>
            <a:off x="577592" y="3857465"/>
            <a:ext cx="3182433"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From Norway</a:t>
            </a:r>
            <a:endParaRPr sz="900" dirty="0"/>
          </a:p>
          <a:p>
            <a:pPr algn="l">
              <a:defRPr spc="72">
                <a:solidFill>
                  <a:srgbClr val="000000"/>
                </a:solidFill>
                <a:latin typeface="Nuckle Medium"/>
                <a:ea typeface="Nuckle Medium"/>
                <a:cs typeface="Nuckle Medium"/>
                <a:sym typeface="Nuckle Medium"/>
              </a:defRPr>
            </a:pPr>
            <a:endParaRPr sz="900" dirty="0"/>
          </a:p>
        </p:txBody>
      </p:sp>
      <p:sp>
        <p:nvSpPr>
          <p:cNvPr id="480" name="Slide Number"/>
          <p:cNvSpPr txBox="1">
            <a:spLocks noGrp="1"/>
          </p:cNvSpPr>
          <p:nvPr>
            <p:ph type="sldNum" sz="quarter" idx="2"/>
          </p:nvPr>
        </p:nvSpPr>
        <p:spPr>
          <a:xfrm>
            <a:off x="6003874" y="6486708"/>
            <a:ext cx="230832" cy="2410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pic>
        <p:nvPicPr>
          <p:cNvPr id="48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482" name="Title Heading Style…"/>
          <p:cNvSpPr txBox="1"/>
          <p:nvPr/>
        </p:nvSpPr>
        <p:spPr>
          <a:xfrm>
            <a:off x="4504784" y="3857465"/>
            <a:ext cx="3182433"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Worked as a safety engineer in the oil and gas industry</a:t>
            </a:r>
            <a:endParaRPr sz="900" dirty="0"/>
          </a:p>
          <a:p>
            <a:pPr algn="l">
              <a:defRPr spc="72">
                <a:solidFill>
                  <a:srgbClr val="000000"/>
                </a:solidFill>
                <a:latin typeface="Nuckle Medium"/>
                <a:ea typeface="Nuckle Medium"/>
                <a:cs typeface="Nuckle Medium"/>
                <a:sym typeface="Nuckle Medium"/>
              </a:defRPr>
            </a:pPr>
            <a:endParaRPr sz="900" dirty="0"/>
          </a:p>
        </p:txBody>
      </p:sp>
      <p:sp>
        <p:nvSpPr>
          <p:cNvPr id="483" name="Title Heading Style…"/>
          <p:cNvSpPr txBox="1"/>
          <p:nvPr/>
        </p:nvSpPr>
        <p:spPr>
          <a:xfrm>
            <a:off x="8435457" y="3857465"/>
            <a:ext cx="3182433"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Studied more to change career; human centred design, UX and design thinking</a:t>
            </a:r>
            <a:endParaRPr sz="900" dirty="0"/>
          </a:p>
          <a:p>
            <a:pPr algn="l">
              <a:defRPr spc="72">
                <a:solidFill>
                  <a:srgbClr val="000000"/>
                </a:solidFill>
                <a:latin typeface="Nuckle Medium"/>
                <a:ea typeface="Nuckle Medium"/>
                <a:cs typeface="Nuckle Medium"/>
                <a:sym typeface="Nuckle Medium"/>
              </a:defRPr>
            </a:pPr>
            <a:endParaRPr sz="900" dirty="0"/>
          </a:p>
        </p:txBody>
      </p:sp>
      <p:pic>
        <p:nvPicPr>
          <p:cNvPr id="484" name="Stock-Office-Reportage-2.png"/>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466814" y="1376927"/>
            <a:ext cx="3250407"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pic>
        <p:nvPicPr>
          <p:cNvPr id="485" name="Stock-Office-Reportage-1.jpg"/>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43605" y="1376927"/>
            <a:ext cx="3250407"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pic>
        <p:nvPicPr>
          <p:cNvPr id="486" name="Stock-Office-Reportage-3.png"/>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8401470" y="1376927"/>
            <a:ext cx="3250408"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sp>
        <p:nvSpPr>
          <p:cNvPr id="487" name="Title Heading Style"/>
          <p:cNvSpPr txBox="1"/>
          <p:nvPr/>
        </p:nvSpPr>
        <p:spPr>
          <a:xfrm>
            <a:off x="320328" y="319340"/>
            <a:ext cx="5676914" cy="164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r>
              <a:rPr lang="en-GB" sz="900" dirty="0"/>
              <a:t>Background</a:t>
            </a:r>
            <a:endParaRPr sz="900" dirty="0"/>
          </a:p>
        </p:txBody>
      </p:sp>
    </p:spTree>
    <p:extLst>
      <p:ext uri="{BB962C8B-B14F-4D97-AF65-F5344CB8AC3E}">
        <p14:creationId xmlns:p14="http://schemas.microsoft.com/office/powerpoint/2010/main" val="67192899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Rounded Rectangle"/>
          <p:cNvSpPr/>
          <p:nvPr/>
        </p:nvSpPr>
        <p:spPr>
          <a:xfrm>
            <a:off x="8175510" y="1117616"/>
            <a:ext cx="3702328" cy="4622768"/>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77" name="Rounded Rectangle"/>
          <p:cNvSpPr/>
          <p:nvPr/>
        </p:nvSpPr>
        <p:spPr>
          <a:xfrm>
            <a:off x="4219437" y="1120097"/>
            <a:ext cx="3752863" cy="4617807"/>
          </a:xfrm>
          <a:prstGeom prst="roundRect">
            <a:avLst>
              <a:gd name="adj" fmla="val 3389"/>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78" name="Rounded Rectangle"/>
          <p:cNvSpPr/>
          <p:nvPr/>
        </p:nvSpPr>
        <p:spPr>
          <a:xfrm>
            <a:off x="324418" y="1115103"/>
            <a:ext cx="3702328" cy="4627794"/>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79" name="Title Heading Style…"/>
          <p:cNvSpPr txBox="1"/>
          <p:nvPr/>
        </p:nvSpPr>
        <p:spPr>
          <a:xfrm>
            <a:off x="577592" y="3791205"/>
            <a:ext cx="3182433" cy="992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Service Design Workshop for senior leaders to be held</a:t>
            </a:r>
          </a:p>
          <a:p>
            <a:pPr algn="l">
              <a:defRPr spc="72">
                <a:solidFill>
                  <a:srgbClr val="000000"/>
                </a:solidFill>
                <a:latin typeface="Nuckle Semi Bold"/>
                <a:ea typeface="Nuckle Semi Bold"/>
                <a:cs typeface="Nuckle Semi Bold"/>
                <a:sym typeface="Nuckle Semi Bold"/>
              </a:defRPr>
            </a:pPr>
            <a:endParaRPr lang="en-GB" sz="900" dirty="0"/>
          </a:p>
          <a:p>
            <a:pPr algn="l">
              <a:defRPr spc="72">
                <a:solidFill>
                  <a:srgbClr val="000000"/>
                </a:solidFill>
                <a:latin typeface="Nuckle Semi Bold"/>
                <a:ea typeface="Nuckle Semi Bold"/>
                <a:cs typeface="Nuckle Semi Bold"/>
                <a:sym typeface="Nuckle Semi Bold"/>
              </a:defRPr>
            </a:pPr>
            <a:r>
              <a:rPr lang="en-GB" sz="900" dirty="0"/>
              <a:t>12</a:t>
            </a:r>
            <a:r>
              <a:rPr lang="en-GB" sz="900" baseline="30000" dirty="0"/>
              <a:t>th</a:t>
            </a:r>
            <a:r>
              <a:rPr lang="en-GB" sz="900" dirty="0"/>
              <a:t> of December for the Digital Partnership, by</a:t>
            </a:r>
          </a:p>
          <a:p>
            <a:pPr algn="l">
              <a:lnSpc>
                <a:spcPct val="130000"/>
              </a:lnSpc>
              <a:defRPr spc="72">
                <a:solidFill>
                  <a:srgbClr val="000000"/>
                </a:solidFill>
                <a:latin typeface="Nuckle Medium"/>
                <a:ea typeface="Nuckle Medium"/>
                <a:cs typeface="Nuckle Medium"/>
                <a:sym typeface="Nuckle Medium"/>
              </a:defRPr>
            </a:pPr>
            <a:r>
              <a:rPr lang="en-GB" sz="900" dirty="0"/>
              <a:t>The Digital Office and Snook. An answer to people doing service design in councils often experiencing a lack of buy in from management.</a:t>
            </a:r>
          </a:p>
        </p:txBody>
      </p:sp>
      <p:sp>
        <p:nvSpPr>
          <p:cNvPr id="48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30</a:t>
            </a:fld>
            <a:endParaRPr/>
          </a:p>
        </p:txBody>
      </p:sp>
      <p:pic>
        <p:nvPicPr>
          <p:cNvPr id="48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482" name="Title Heading Style…"/>
          <p:cNvSpPr txBox="1"/>
          <p:nvPr/>
        </p:nvSpPr>
        <p:spPr>
          <a:xfrm>
            <a:off x="4504784" y="3791205"/>
            <a:ext cx="3182433" cy="1297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Informed internal collaborations</a:t>
            </a:r>
          </a:p>
          <a:p>
            <a:pPr algn="l">
              <a:defRPr spc="72">
                <a:solidFill>
                  <a:srgbClr val="000000"/>
                </a:solidFill>
                <a:latin typeface="Nuckle Semi Bold"/>
                <a:ea typeface="Nuckle Semi Bold"/>
                <a:cs typeface="Nuckle Semi Bold"/>
                <a:sym typeface="Nuckle Semi Bold"/>
              </a:defRPr>
            </a:pPr>
            <a:endParaRPr lang="en-GB" sz="900" dirty="0"/>
          </a:p>
          <a:p>
            <a:pPr algn="l">
              <a:defRPr spc="72">
                <a:solidFill>
                  <a:srgbClr val="000000"/>
                </a:solidFill>
                <a:latin typeface="Nuckle Semi Bold"/>
                <a:ea typeface="Nuckle Semi Bold"/>
                <a:cs typeface="Nuckle Semi Bold"/>
                <a:sym typeface="Nuckle Semi Bold"/>
              </a:defRPr>
            </a:pPr>
            <a:r>
              <a:rPr lang="en-GB" sz="900" dirty="0"/>
              <a:t>Looking at including the service design maturity assessment in the digital maturity assessment that the Digital Office already offers local government.</a:t>
            </a:r>
          </a:p>
          <a:p>
            <a:pPr algn="l">
              <a:defRPr spc="72">
                <a:solidFill>
                  <a:srgbClr val="000000"/>
                </a:solidFill>
                <a:latin typeface="Nuckle Semi Bold"/>
                <a:ea typeface="Nuckle Semi Bold"/>
                <a:cs typeface="Nuckle Semi Bold"/>
                <a:sym typeface="Nuckle Semi Bold"/>
              </a:defRPr>
            </a:pPr>
            <a:endParaRPr lang="en-GB" sz="900" dirty="0"/>
          </a:p>
          <a:p>
            <a:pPr algn="l">
              <a:defRPr spc="72">
                <a:solidFill>
                  <a:srgbClr val="000000"/>
                </a:solidFill>
                <a:latin typeface="Nuckle Semi Bold"/>
                <a:ea typeface="Nuckle Semi Bold"/>
                <a:cs typeface="Nuckle Semi Bold"/>
                <a:sym typeface="Nuckle Semi Bold"/>
              </a:defRPr>
            </a:pPr>
            <a:r>
              <a:rPr lang="en-GB" sz="900" dirty="0"/>
              <a:t>Helped shape the service design sessions Snook will have with local government as part of the Service Design Challenge project.</a:t>
            </a:r>
            <a:endParaRPr sz="900" dirty="0"/>
          </a:p>
        </p:txBody>
      </p:sp>
      <p:sp>
        <p:nvSpPr>
          <p:cNvPr id="483" name="Title Heading Style…"/>
          <p:cNvSpPr txBox="1"/>
          <p:nvPr/>
        </p:nvSpPr>
        <p:spPr>
          <a:xfrm>
            <a:off x="8435457" y="3791205"/>
            <a:ext cx="3182433" cy="18517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Informed external collaborations</a:t>
            </a:r>
          </a:p>
          <a:p>
            <a:pPr algn="l">
              <a:defRPr spc="72">
                <a:solidFill>
                  <a:srgbClr val="000000"/>
                </a:solidFill>
                <a:latin typeface="Nuckle Semi Bold"/>
                <a:ea typeface="Nuckle Semi Bold"/>
                <a:cs typeface="Nuckle Semi Bold"/>
                <a:sym typeface="Nuckle Semi Bold"/>
              </a:defRPr>
            </a:pPr>
            <a:endParaRPr lang="en-GB" sz="900" dirty="0"/>
          </a:p>
          <a:p>
            <a:pPr algn="l">
              <a:defRPr spc="72">
                <a:solidFill>
                  <a:srgbClr val="000000"/>
                </a:solidFill>
                <a:latin typeface="Nuckle Semi Bold"/>
                <a:ea typeface="Nuckle Semi Bold"/>
                <a:cs typeface="Nuckle Semi Bold"/>
                <a:sym typeface="Nuckle Semi Bold"/>
              </a:defRPr>
            </a:pPr>
            <a:r>
              <a:rPr lang="en-GB" sz="900" dirty="0"/>
              <a:t>The Improvement Service: decided to align our offers to needs that will be uncovered during the implementation plan work.</a:t>
            </a:r>
          </a:p>
          <a:p>
            <a:pPr algn="l">
              <a:defRPr spc="72">
                <a:solidFill>
                  <a:srgbClr val="000000"/>
                </a:solidFill>
                <a:latin typeface="Nuckle Semi Bold"/>
                <a:ea typeface="Nuckle Semi Bold"/>
                <a:cs typeface="Nuckle Semi Bold"/>
                <a:sym typeface="Nuckle Semi Bold"/>
              </a:defRPr>
            </a:pPr>
            <a:endParaRPr lang="en-GB" sz="900" dirty="0"/>
          </a:p>
          <a:p>
            <a:pPr algn="l">
              <a:defRPr spc="72">
                <a:solidFill>
                  <a:srgbClr val="000000"/>
                </a:solidFill>
                <a:latin typeface="Nuckle Semi Bold"/>
                <a:ea typeface="Nuckle Semi Bold"/>
                <a:cs typeface="Nuckle Semi Bold"/>
                <a:sym typeface="Nuckle Semi Bold"/>
              </a:defRPr>
            </a:pPr>
            <a:r>
              <a:rPr lang="en-GB" sz="900" dirty="0"/>
              <a:t>The Scottish Digital Academy: decided to align training and courses offered to needs that will be uncovered during the implementation plan work.</a:t>
            </a:r>
          </a:p>
          <a:p>
            <a:pPr algn="l">
              <a:defRPr spc="72">
                <a:solidFill>
                  <a:srgbClr val="000000"/>
                </a:solidFill>
                <a:latin typeface="Nuckle Semi Bold"/>
                <a:ea typeface="Nuckle Semi Bold"/>
                <a:cs typeface="Nuckle Semi Bold"/>
                <a:sym typeface="Nuckle Semi Bold"/>
              </a:defRPr>
            </a:pPr>
            <a:endParaRPr lang="en-GB" sz="900" dirty="0"/>
          </a:p>
          <a:p>
            <a:pPr algn="l">
              <a:defRPr spc="72">
                <a:solidFill>
                  <a:srgbClr val="000000"/>
                </a:solidFill>
                <a:latin typeface="Nuckle Semi Bold"/>
                <a:ea typeface="Nuckle Semi Bold"/>
                <a:cs typeface="Nuckle Semi Bold"/>
                <a:sym typeface="Nuckle Semi Bold"/>
              </a:defRPr>
            </a:pPr>
            <a:r>
              <a:rPr lang="en-GB" sz="900" dirty="0"/>
              <a:t>The Office of the Chief Designer: helped decide what information and support we requested from them. Given them feedback on the use of the SAtSD in LG.</a:t>
            </a:r>
            <a:endParaRPr sz="900" dirty="0"/>
          </a:p>
        </p:txBody>
      </p:sp>
      <p:pic>
        <p:nvPicPr>
          <p:cNvPr id="484" name="Stock-Office-Reportage-2.png"/>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466814" y="1376927"/>
            <a:ext cx="3250407"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pic>
        <p:nvPicPr>
          <p:cNvPr id="485" name="Stock-Office-Reportage-1.jpg"/>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43605" y="1376927"/>
            <a:ext cx="3250407"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pic>
        <p:nvPicPr>
          <p:cNvPr id="486" name="Stock-Office-Reportage-3.png"/>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8401470" y="1376927"/>
            <a:ext cx="3250408"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sp>
        <p:nvSpPr>
          <p:cNvPr id="487" name="Title Heading Style"/>
          <p:cNvSpPr txBox="1"/>
          <p:nvPr/>
        </p:nvSpPr>
        <p:spPr>
          <a:xfrm>
            <a:off x="320328" y="319340"/>
            <a:ext cx="5676914" cy="164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r>
              <a:rPr lang="en-GB" sz="900" dirty="0"/>
              <a:t>Outcome</a:t>
            </a:r>
            <a:endParaRPr sz="900" dirty="0"/>
          </a:p>
        </p:txBody>
      </p:sp>
      <p:sp>
        <p:nvSpPr>
          <p:cNvPr id="2" name="Document Title Goes Here">
            <a:extLst>
              <a:ext uri="{FF2B5EF4-FFF2-40B4-BE49-F238E27FC236}">
                <a16:creationId xmlns:a16="http://schemas.microsoft.com/office/drawing/2014/main" id="{060C8AED-F129-D343-B544-18B826E5E94C}"/>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extLst>
      <p:ext uri="{BB962C8B-B14F-4D97-AF65-F5344CB8AC3E}">
        <p14:creationId xmlns:p14="http://schemas.microsoft.com/office/powerpoint/2010/main" val="226039431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512" name="Rounded Rectangle"/>
          <p:cNvSpPr/>
          <p:nvPr/>
        </p:nvSpPr>
        <p:spPr>
          <a:xfrm>
            <a:off x="5199940" y="321518"/>
            <a:ext cx="6677898" cy="6214964"/>
          </a:xfrm>
          <a:prstGeom prst="roundRect">
            <a:avLst>
              <a:gd name="adj" fmla="val 2046"/>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pic>
        <p:nvPicPr>
          <p:cNvPr id="513" name="DO-Projects-PURPLE-1600X1600.png" descr="DO-Projects-PURPLE-1600X1600.png"/>
          <p:cNvPicPr>
            <a:picLocks noChangeAspect="1"/>
          </p:cNvPicPr>
          <p:nvPr/>
        </p:nvPicPr>
        <p:blipFill>
          <a:blip r:embed="rId3"/>
          <a:stretch>
            <a:fillRect/>
          </a:stretch>
        </p:blipFill>
        <p:spPr>
          <a:xfrm>
            <a:off x="5989264" y="879359"/>
            <a:ext cx="5099283" cy="5099283"/>
          </a:xfrm>
          <a:prstGeom prst="rect">
            <a:avLst/>
          </a:prstGeom>
          <a:ln w="12700">
            <a:miter lim="400000"/>
          </a:ln>
        </p:spPr>
      </p:pic>
      <p:sp>
        <p:nvSpPr>
          <p:cNvPr id="514" name="Thank…"/>
          <p:cNvSpPr txBox="1"/>
          <p:nvPr/>
        </p:nvSpPr>
        <p:spPr>
          <a:xfrm>
            <a:off x="368691" y="414607"/>
            <a:ext cx="4589079" cy="2294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lgn="l">
              <a:lnSpc>
                <a:spcPct val="80000"/>
              </a:lnSpc>
              <a:defRPr sz="18000">
                <a:solidFill>
                  <a:srgbClr val="000000"/>
                </a:solidFill>
                <a:latin typeface="Nuckle Medium"/>
                <a:ea typeface="Nuckle Medium"/>
                <a:cs typeface="Nuckle Medium"/>
                <a:sym typeface="Nuckle Medium"/>
              </a:defRPr>
            </a:pPr>
            <a:r>
              <a:rPr sz="9000"/>
              <a:t>Thank</a:t>
            </a:r>
          </a:p>
          <a:p>
            <a:pPr algn="l">
              <a:lnSpc>
                <a:spcPct val="80000"/>
              </a:lnSpc>
              <a:defRPr sz="18000">
                <a:solidFill>
                  <a:srgbClr val="000000"/>
                </a:solidFill>
                <a:latin typeface="Nuckle Medium"/>
                <a:ea typeface="Nuckle Medium"/>
                <a:cs typeface="Nuckle Medium"/>
                <a:sym typeface="Nuckle Medium"/>
              </a:defRPr>
            </a:pPr>
            <a:r>
              <a:rPr sz="9000"/>
              <a:t>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Rounded Rectangle"/>
          <p:cNvSpPr/>
          <p:nvPr/>
        </p:nvSpPr>
        <p:spPr>
          <a:xfrm>
            <a:off x="8175510" y="1117616"/>
            <a:ext cx="3702328" cy="4622768"/>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77" name="Rounded Rectangle"/>
          <p:cNvSpPr/>
          <p:nvPr/>
        </p:nvSpPr>
        <p:spPr>
          <a:xfrm>
            <a:off x="4219437" y="1120097"/>
            <a:ext cx="3752863" cy="4617807"/>
          </a:xfrm>
          <a:prstGeom prst="roundRect">
            <a:avLst>
              <a:gd name="adj" fmla="val 3389"/>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78" name="Rounded Rectangle"/>
          <p:cNvSpPr/>
          <p:nvPr/>
        </p:nvSpPr>
        <p:spPr>
          <a:xfrm>
            <a:off x="317645" y="1115103"/>
            <a:ext cx="3702328" cy="4627794"/>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dirty="0"/>
          </a:p>
        </p:txBody>
      </p:sp>
      <p:sp>
        <p:nvSpPr>
          <p:cNvPr id="479" name="Title Heading Style…"/>
          <p:cNvSpPr txBox="1"/>
          <p:nvPr/>
        </p:nvSpPr>
        <p:spPr>
          <a:xfrm>
            <a:off x="577592" y="3857465"/>
            <a:ext cx="3182433"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Worked alongside UX designers in a software development company</a:t>
            </a:r>
            <a:endParaRPr sz="900" dirty="0"/>
          </a:p>
          <a:p>
            <a:pPr algn="l">
              <a:defRPr spc="72">
                <a:solidFill>
                  <a:srgbClr val="000000"/>
                </a:solidFill>
                <a:latin typeface="Nuckle Medium"/>
                <a:ea typeface="Nuckle Medium"/>
                <a:cs typeface="Nuckle Medium"/>
                <a:sym typeface="Nuckle Medium"/>
              </a:defRPr>
            </a:pPr>
            <a:endParaRPr sz="900" dirty="0"/>
          </a:p>
        </p:txBody>
      </p:sp>
      <p:sp>
        <p:nvSpPr>
          <p:cNvPr id="480" name="Slide Number"/>
          <p:cNvSpPr txBox="1">
            <a:spLocks noGrp="1"/>
          </p:cNvSpPr>
          <p:nvPr>
            <p:ph type="sldNum" sz="quarter" idx="2"/>
          </p:nvPr>
        </p:nvSpPr>
        <p:spPr>
          <a:xfrm>
            <a:off x="6003874" y="6486708"/>
            <a:ext cx="230832" cy="2410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pic>
        <p:nvPicPr>
          <p:cNvPr id="48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482" name="Title Heading Style…"/>
          <p:cNvSpPr txBox="1"/>
          <p:nvPr/>
        </p:nvSpPr>
        <p:spPr>
          <a:xfrm>
            <a:off x="4504784" y="3857465"/>
            <a:ext cx="3182433"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Worked as a service design consultant</a:t>
            </a:r>
            <a:endParaRPr sz="900" dirty="0"/>
          </a:p>
          <a:p>
            <a:pPr algn="l">
              <a:defRPr spc="72">
                <a:solidFill>
                  <a:srgbClr val="000000"/>
                </a:solidFill>
                <a:latin typeface="Nuckle Medium"/>
                <a:ea typeface="Nuckle Medium"/>
                <a:cs typeface="Nuckle Medium"/>
                <a:sym typeface="Nuckle Medium"/>
              </a:defRPr>
            </a:pPr>
            <a:endParaRPr sz="900" dirty="0"/>
          </a:p>
        </p:txBody>
      </p:sp>
      <p:sp>
        <p:nvSpPr>
          <p:cNvPr id="483" name="Title Heading Style…"/>
          <p:cNvSpPr txBox="1"/>
          <p:nvPr/>
        </p:nvSpPr>
        <p:spPr>
          <a:xfrm>
            <a:off x="8435457" y="3857465"/>
            <a:ext cx="3182433"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l">
              <a:defRPr spc="72">
                <a:solidFill>
                  <a:srgbClr val="000000"/>
                </a:solidFill>
                <a:latin typeface="Nuckle Semi Bold"/>
                <a:ea typeface="Nuckle Semi Bold"/>
                <a:cs typeface="Nuckle Semi Bold"/>
                <a:sym typeface="Nuckle Semi Bold"/>
              </a:defRPr>
            </a:pPr>
            <a:r>
              <a:rPr lang="en-GB" sz="900" dirty="0"/>
              <a:t>Started working for the Digital Office for Scottish Local Government in January</a:t>
            </a:r>
            <a:endParaRPr sz="900" dirty="0"/>
          </a:p>
          <a:p>
            <a:pPr algn="l">
              <a:defRPr spc="72">
                <a:solidFill>
                  <a:srgbClr val="000000"/>
                </a:solidFill>
                <a:latin typeface="Nuckle Medium"/>
                <a:ea typeface="Nuckle Medium"/>
                <a:cs typeface="Nuckle Medium"/>
                <a:sym typeface="Nuckle Medium"/>
              </a:defRPr>
            </a:pPr>
            <a:endParaRPr sz="900" dirty="0"/>
          </a:p>
        </p:txBody>
      </p:sp>
      <p:pic>
        <p:nvPicPr>
          <p:cNvPr id="484" name="Stock-Office-Reportage-2.png"/>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466814" y="1376927"/>
            <a:ext cx="3250407"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pic>
        <p:nvPicPr>
          <p:cNvPr id="485" name="Stock-Office-Reportage-1.jpg"/>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43605" y="1376927"/>
            <a:ext cx="3250407"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pic>
        <p:nvPicPr>
          <p:cNvPr id="486" name="Stock-Office-Reportage-3.png"/>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8401470" y="1376927"/>
            <a:ext cx="3250408" cy="2201268"/>
          </a:xfrm>
          <a:custGeom>
            <a:avLst/>
            <a:gdLst/>
            <a:ahLst/>
            <a:cxnLst>
              <a:cxn ang="0">
                <a:pos x="wd2" y="hd2"/>
              </a:cxn>
              <a:cxn ang="5400000">
                <a:pos x="wd2" y="hd2"/>
              </a:cxn>
              <a:cxn ang="10800000">
                <a:pos x="wd2" y="hd2"/>
              </a:cxn>
              <a:cxn ang="16200000">
                <a:pos x="wd2" y="hd2"/>
              </a:cxn>
            </a:cxnLst>
            <a:rect l="0" t="0" r="r" b="b"/>
            <a:pathLst>
              <a:path w="21599" h="21600" extrusionOk="0">
                <a:moveTo>
                  <a:pt x="856" y="0"/>
                </a:moveTo>
                <a:cubicBezTo>
                  <a:pt x="605" y="0"/>
                  <a:pt x="454" y="0"/>
                  <a:pt x="353" y="62"/>
                </a:cubicBezTo>
                <a:cubicBezTo>
                  <a:pt x="209" y="140"/>
                  <a:pt x="95" y="308"/>
                  <a:pt x="42" y="522"/>
                </a:cubicBezTo>
                <a:cubicBezTo>
                  <a:pt x="0" y="670"/>
                  <a:pt x="0" y="893"/>
                  <a:pt x="0" y="1264"/>
                </a:cubicBezTo>
                <a:lnTo>
                  <a:pt x="0" y="20336"/>
                </a:lnTo>
                <a:cubicBezTo>
                  <a:pt x="0" y="20707"/>
                  <a:pt x="0" y="20930"/>
                  <a:pt x="42" y="21078"/>
                </a:cubicBezTo>
                <a:cubicBezTo>
                  <a:pt x="95" y="21292"/>
                  <a:pt x="209" y="21460"/>
                  <a:pt x="353" y="21538"/>
                </a:cubicBezTo>
                <a:cubicBezTo>
                  <a:pt x="454" y="21600"/>
                  <a:pt x="605" y="21600"/>
                  <a:pt x="856" y="21600"/>
                </a:cubicBezTo>
                <a:lnTo>
                  <a:pt x="20744" y="21600"/>
                </a:lnTo>
                <a:cubicBezTo>
                  <a:pt x="20996" y="21600"/>
                  <a:pt x="21145" y="21600"/>
                  <a:pt x="21246" y="21538"/>
                </a:cubicBezTo>
                <a:cubicBezTo>
                  <a:pt x="21390" y="21460"/>
                  <a:pt x="21505" y="21292"/>
                  <a:pt x="21558" y="21078"/>
                </a:cubicBezTo>
                <a:cubicBezTo>
                  <a:pt x="21600" y="20930"/>
                  <a:pt x="21599" y="20707"/>
                  <a:pt x="21599" y="20336"/>
                </a:cubicBezTo>
                <a:lnTo>
                  <a:pt x="21599" y="1264"/>
                </a:lnTo>
                <a:cubicBezTo>
                  <a:pt x="21599" y="893"/>
                  <a:pt x="21600" y="670"/>
                  <a:pt x="21558" y="522"/>
                </a:cubicBezTo>
                <a:cubicBezTo>
                  <a:pt x="21505" y="308"/>
                  <a:pt x="21390" y="140"/>
                  <a:pt x="21246" y="62"/>
                </a:cubicBezTo>
                <a:cubicBezTo>
                  <a:pt x="21145" y="0"/>
                  <a:pt x="20996" y="0"/>
                  <a:pt x="20744" y="0"/>
                </a:cubicBezTo>
                <a:lnTo>
                  <a:pt x="856" y="0"/>
                </a:lnTo>
                <a:close/>
              </a:path>
            </a:pathLst>
          </a:custGeom>
          <a:ln w="12700">
            <a:miter lim="400000"/>
          </a:ln>
        </p:spPr>
      </p:pic>
      <p:sp>
        <p:nvSpPr>
          <p:cNvPr id="487" name="Title Heading Style"/>
          <p:cNvSpPr txBox="1"/>
          <p:nvPr/>
        </p:nvSpPr>
        <p:spPr>
          <a:xfrm>
            <a:off x="320328" y="319340"/>
            <a:ext cx="5676914" cy="164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r>
              <a:rPr lang="en-GB" sz="900" dirty="0"/>
              <a:t>Background</a:t>
            </a:r>
            <a:endParaRPr sz="9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a:extLst>
              <a:ext uri="{FF2B5EF4-FFF2-40B4-BE49-F238E27FC236}">
                <a16:creationId xmlns:a16="http://schemas.microsoft.com/office/drawing/2014/main" id="{A72CF784-5E25-E5B6-2AD5-83994C9FC157}"/>
              </a:ext>
              <a:ext uri="{C183D7F6-B498-43B3-948B-1728B52AA6E4}">
                <adec:decorative xmlns:adec="http://schemas.microsoft.com/office/drawing/2017/decorative" val="1"/>
              </a:ext>
            </a:extLst>
          </p:cNvPr>
          <p:cNvSpPr/>
          <p:nvPr/>
        </p:nvSpPr>
        <p:spPr>
          <a:xfrm>
            <a:off x="6975647" y="477142"/>
            <a:ext cx="4919801" cy="5903714"/>
          </a:xfrm>
          <a:prstGeom prst="roundRect">
            <a:avLst>
              <a:gd name="adj" fmla="val 2240"/>
            </a:avLst>
          </a:prstGeom>
          <a:solidFill>
            <a:srgbClr val="F0F1F0"/>
          </a:soli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000000"/>
              </a:solidFill>
              <a:effectLst/>
              <a:uLnTx/>
              <a:uFillTx/>
              <a:latin typeface="Helvetica Neue Medium"/>
              <a:sym typeface="Helvetica Neue Medium"/>
            </a:endParaRPr>
          </a:p>
        </p:txBody>
      </p:sp>
      <p:sp>
        <p:nvSpPr>
          <p:cNvPr id="425" name="Slide Number">
            <a:extLst>
              <a:ext uri="{C183D7F6-B498-43B3-948B-1728B52AA6E4}">
                <adec:decorative xmlns:adec="http://schemas.microsoft.com/office/drawing/2017/decorative" val="1"/>
              </a:ext>
            </a:extLst>
          </p:cNvPr>
          <p:cNvSpPr txBox="1">
            <a:spLocks noGrp="1"/>
          </p:cNvSpPr>
          <p:nvPr>
            <p:ph type="sldNum" sz="quarter" idx="2"/>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26" name="DO-Logo-RGB-Purple.ai">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490" y="6226598"/>
            <a:ext cx="1515310" cy="279797"/>
          </a:xfrm>
          <a:prstGeom prst="rect">
            <a:avLst/>
          </a:prstGeom>
          <a:ln w="12700">
            <a:miter lim="400000"/>
          </a:ln>
        </p:spPr>
      </p:pic>
      <p:sp>
        <p:nvSpPr>
          <p:cNvPr id="429" name="Lorem ipsum dolor sit amet, consectetur adipiscing elit, sed do eiusmod tempor incididunt ut labore et dolore magna aliqua. Ut enim ad minim veniam, quis nostrud exercitation ullamco laboris nisi ut aliquip ex ea com mduis aute irure dolor in repr ehenor">
            <a:extLst>
              <a:ext uri="{C183D7F6-B498-43B3-948B-1728B52AA6E4}">
                <adec:decorative xmlns:adec="http://schemas.microsoft.com/office/drawing/2017/decorative" val="1"/>
              </a:ext>
            </a:extLst>
          </p:cNvPr>
          <p:cNvSpPr txBox="1">
            <a:spLocks noGrp="1"/>
          </p:cNvSpPr>
          <p:nvPr>
            <p:ph type="title" idx="4294967295"/>
          </p:nvPr>
        </p:nvSpPr>
        <p:spPr>
          <a:xfrm>
            <a:off x="360490" y="950964"/>
            <a:ext cx="5735510" cy="974626"/>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25400" tIns="25400" rIns="25400" bIns="25400" numCol="1" spcCol="0" rtlCol="0" fromWordArt="0" anchor="t" anchorCtr="0" forceAA="0" compatLnSpc="1">
            <a:prstTxWarp prst="textNoShape">
              <a:avLst/>
            </a:prstTxWarp>
            <a:spAutoFit/>
          </a:bodyPr>
          <a:lstStyle>
            <a:lvl1pPr algn="l">
              <a:lnSpc>
                <a:spcPct val="130000"/>
              </a:lnSpc>
              <a:defRPr spc="72">
                <a:solidFill>
                  <a:srgbClr val="000000"/>
                </a:solidFill>
                <a:latin typeface="Nuckle Medium"/>
                <a:ea typeface="Nuckle Medium"/>
                <a:cs typeface="Nuckle Medium"/>
                <a:sym typeface="Nuckle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7000">
                <a:solidFill>
                  <a:srgbClr val="000000"/>
                </a:solidFill>
                <a:latin typeface="Nuckle Medium"/>
                <a:ea typeface="Nuckle Medium"/>
                <a:cs typeface="Nuckle Medium"/>
                <a:sym typeface="Nuckle Medium"/>
              </a:defRPr>
            </a:pPr>
            <a:r>
              <a:rPr lang="en-GB" sz="3000" spc="0" dirty="0"/>
              <a:t>The Digital Office for Scottish Local Government</a:t>
            </a:r>
            <a:endParaRPr kumimoji="0" lang="en-GB" sz="3000" b="0" i="0" u="none" strike="noStrike" kern="1200" cap="none" spc="0" normalizeH="0" baseline="0" noProof="0" dirty="0">
              <a:ln>
                <a:noFill/>
              </a:ln>
              <a:solidFill>
                <a:srgbClr val="000000"/>
              </a:solidFill>
              <a:effectLst/>
              <a:uLnTx/>
              <a:uFillTx/>
              <a:latin typeface="Nuckle Medium"/>
              <a:ea typeface="Nuckle Medium"/>
              <a:cs typeface="Nuckle Medium"/>
              <a:sym typeface="Nuckle Medium"/>
            </a:endParaRPr>
          </a:p>
        </p:txBody>
      </p:sp>
      <p:sp>
        <p:nvSpPr>
          <p:cNvPr id="11" name="TextBox 10">
            <a:extLst>
              <a:ext uri="{FF2B5EF4-FFF2-40B4-BE49-F238E27FC236}">
                <a16:creationId xmlns:a16="http://schemas.microsoft.com/office/drawing/2014/main" id="{4F1D02F7-9A7C-F6A4-03DF-BC8DAF2CAD0E}"/>
              </a:ext>
            </a:extLst>
          </p:cNvPr>
          <p:cNvSpPr txBox="1"/>
          <p:nvPr/>
        </p:nvSpPr>
        <p:spPr>
          <a:xfrm>
            <a:off x="296552" y="2091710"/>
            <a:ext cx="6094520" cy="1337289"/>
          </a:xfrm>
          <a:prstGeom prst="rect">
            <a:avLst/>
          </a:prstGeom>
          <a:noFill/>
        </p:spPr>
        <p:txBody>
          <a:bodyPr wrap="square">
            <a:spAutoFit/>
          </a:bodyPr>
          <a:lstStyle/>
          <a:p>
            <a:pPr>
              <a:lnSpc>
                <a:spcPct val="107000"/>
              </a:lnSpc>
              <a:spcAft>
                <a:spcPts val="800"/>
              </a:spcAft>
              <a:defRPr/>
            </a:pPr>
            <a:r>
              <a:rPr lang="en-GB" sz="1400" dirty="0">
                <a:solidFill>
                  <a:prstClr val="black"/>
                </a:solidFill>
                <a:highlight>
                  <a:srgbClr val="FFFFFF"/>
                </a:highlight>
                <a:latin typeface="Nuckle Medium" panose="00000600000000000000" pitchFamily="50" charset="0"/>
                <a:ea typeface="Roboto"/>
                <a:cs typeface="Arial"/>
              </a:rPr>
              <a:t>The Digital Office’s purpose is to ensure that the infrastructure and capabilities are in place to help councils increase the pace of Digital Transformation and to deliver on the ambitions of the National Digital Strategy.  </a:t>
            </a:r>
          </a:p>
          <a:p>
            <a:pPr>
              <a:lnSpc>
                <a:spcPct val="107000"/>
              </a:lnSpc>
              <a:spcAft>
                <a:spcPts val="800"/>
              </a:spcAft>
              <a:defRPr/>
            </a:pPr>
            <a:r>
              <a:rPr lang="en-GB" sz="1400" dirty="0">
                <a:solidFill>
                  <a:prstClr val="black"/>
                </a:solidFill>
                <a:highlight>
                  <a:srgbClr val="FFFFFF"/>
                </a:highlight>
                <a:latin typeface="Nuckle Medium" panose="00000600000000000000" pitchFamily="50" charset="0"/>
                <a:ea typeface="Roboto"/>
                <a:cs typeface="Arial"/>
              </a:rPr>
              <a:t>Implementing the Scottish Approach to Service Design (SAtSD) is part of the National Digital Strategy.</a:t>
            </a:r>
          </a:p>
        </p:txBody>
      </p:sp>
      <p:pic>
        <p:nvPicPr>
          <p:cNvPr id="1026" name="Picture 2">
            <a:extLst>
              <a:ext uri="{FF2B5EF4-FFF2-40B4-BE49-F238E27FC236}">
                <a16:creationId xmlns:a16="http://schemas.microsoft.com/office/drawing/2014/main" id="{FFCAFB17-4142-0C95-5189-1171DEE19B8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53555" y="595687"/>
            <a:ext cx="4963984" cy="49582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Heading Style">
            <a:extLst>
              <a:ext uri="{FF2B5EF4-FFF2-40B4-BE49-F238E27FC236}">
                <a16:creationId xmlns:a16="http://schemas.microsoft.com/office/drawing/2014/main" id="{66EC4619-2FC3-7C3B-A3F0-4A01DDDE3301}"/>
              </a:ext>
            </a:extLst>
          </p:cNvPr>
          <p:cNvSpPr txBox="1"/>
          <p:nvPr/>
        </p:nvSpPr>
        <p:spPr>
          <a:xfrm>
            <a:off x="320328" y="319340"/>
            <a:ext cx="5676914" cy="164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r>
              <a:rPr lang="en-GB" sz="900" dirty="0"/>
              <a:t>Background</a:t>
            </a:r>
            <a:endParaRPr sz="900" dirty="0"/>
          </a:p>
        </p:txBody>
      </p:sp>
    </p:spTree>
    <p:extLst>
      <p:ext uri="{BB962C8B-B14F-4D97-AF65-F5344CB8AC3E}">
        <p14:creationId xmlns:p14="http://schemas.microsoft.com/office/powerpoint/2010/main" val="2886695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p:cNvSpPr/>
          <p:nvPr/>
        </p:nvSpPr>
        <p:spPr>
          <a:xfrm>
            <a:off x="312773" y="271744"/>
            <a:ext cx="11566453" cy="6214964"/>
          </a:xfrm>
          <a:prstGeom prst="roundRect">
            <a:avLst>
              <a:gd name="adj" fmla="val 2046"/>
            </a:avLst>
          </a:prstGeom>
          <a:solidFill>
            <a:srgbClr val="CA8BCC"/>
          </a:soli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1600" b="0" i="0" u="none" strike="noStrike" kern="1200" cap="none" spc="0" normalizeH="0" baseline="0" noProof="0" dirty="0">
              <a:ln>
                <a:noFill/>
              </a:ln>
              <a:solidFill>
                <a:srgbClr val="000000"/>
              </a:solidFill>
              <a:effectLst/>
              <a:uLnTx/>
              <a:uFillTx/>
              <a:latin typeface="Helvetica Neue Medium"/>
              <a:sym typeface="Helvetica Neue Medium"/>
            </a:endParaRPr>
          </a:p>
        </p:txBody>
      </p:sp>
      <p:sp>
        <p:nvSpPr>
          <p:cNvPr id="124" name="Section Title Slide Style"/>
          <p:cNvSpPr txBox="1"/>
          <p:nvPr/>
        </p:nvSpPr>
        <p:spPr>
          <a:xfrm>
            <a:off x="1234539" y="3522219"/>
            <a:ext cx="9722920" cy="820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10000">
                <a:latin typeface="Nuckle Medium"/>
                <a:ea typeface="Nuckle Medium"/>
                <a:cs typeface="Nuckle Medium"/>
                <a:sym typeface="Nuckle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000" dirty="0">
                <a:solidFill>
                  <a:srgbClr val="FFFFFF"/>
                </a:solidFill>
              </a:rPr>
              <a:t>New on the Job</a:t>
            </a:r>
          </a:p>
        </p:txBody>
      </p:sp>
      <p:sp>
        <p:nvSpPr>
          <p:cNvPr id="1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292100" rtl="0" eaLnBrk="1" fontAlgn="auto" latinLnBrk="0" hangingPunct="1">
              <a:lnSpc>
                <a:spcPct val="100000"/>
              </a:lnSpc>
              <a:spcBef>
                <a:spcPts val="0"/>
              </a:spcBef>
              <a:spcAft>
                <a:spcPts val="0"/>
              </a:spcAft>
              <a:buClrTx/>
              <a:buSzTx/>
              <a:buFontTx/>
              <a:buNone/>
              <a:tabLst/>
              <a:defRPr/>
            </a:pPr>
            <a:fld id="{86CB4B4D-7CA3-9044-876B-883B54F8677D}" type="slidenum">
              <a:rPr kumimoji="0" sz="900" b="0" i="0" u="none" strike="noStrike" kern="1200" cap="none" spc="0" normalizeH="0" baseline="0" noProof="0">
                <a:ln>
                  <a:noFill/>
                </a:ln>
                <a:solidFill>
                  <a:srgbClr val="FFFFFF"/>
                </a:solidFill>
                <a:effectLst/>
                <a:uLnTx/>
                <a:uFillTx/>
                <a:latin typeface="Helvetica Neue"/>
              </a:rPr>
              <a:pPr marL="0" marR="0" lvl="0" indent="0" algn="l" defTabSz="292100" rtl="0" eaLnBrk="1" fontAlgn="auto" latinLnBrk="0" hangingPunct="1">
                <a:lnSpc>
                  <a:spcPct val="100000"/>
                </a:lnSpc>
                <a:spcBef>
                  <a:spcPts val="0"/>
                </a:spcBef>
                <a:spcAft>
                  <a:spcPts val="0"/>
                </a:spcAft>
                <a:buClrTx/>
                <a:buSzTx/>
                <a:buFontTx/>
                <a:buNone/>
                <a:tabLst/>
                <a:defRPr/>
              </a:pPr>
              <a:t>6</a:t>
            </a:fld>
            <a:endParaRPr kumimoji="0" sz="900" b="0" i="0" u="none" strike="noStrike" kern="1200" cap="none" spc="0" normalizeH="0" baseline="0" noProof="0">
              <a:ln>
                <a:noFill/>
              </a:ln>
              <a:solidFill>
                <a:srgbClr val="FFFFFF"/>
              </a:solidFill>
              <a:effectLst/>
              <a:uLnTx/>
              <a:uFillTx/>
              <a:latin typeface="Helvetica Neue"/>
            </a:endParaRPr>
          </a:p>
        </p:txBody>
      </p:sp>
    </p:spTree>
    <p:extLst>
      <p:ext uri="{BB962C8B-B14F-4D97-AF65-F5344CB8AC3E}">
        <p14:creationId xmlns:p14="http://schemas.microsoft.com/office/powerpoint/2010/main" val="1549883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Heading Style"/>
          <p:cNvSpPr txBox="1"/>
          <p:nvPr/>
        </p:nvSpPr>
        <p:spPr>
          <a:xfrm>
            <a:off x="320328" y="319340"/>
            <a:ext cx="11551345" cy="164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r>
              <a:rPr lang="en-GB" sz="900" dirty="0"/>
              <a:t>New on the Job</a:t>
            </a:r>
            <a:endParaRPr sz="900" dirty="0"/>
          </a:p>
        </p:txBody>
      </p:sp>
      <p:sp>
        <p:nvSpPr>
          <p:cNvPr id="12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7891" y="1123674"/>
            <a:ext cx="11019344" cy="14055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lnSpc>
                <a:spcPct val="120000"/>
              </a:lnSpc>
              <a:defRPr sz="5000" spc="100">
                <a:solidFill>
                  <a:srgbClr val="000000"/>
                </a:solidFill>
                <a:latin typeface="Nuckle Medium"/>
                <a:ea typeface="Nuckle Medium"/>
                <a:cs typeface="Nuckle Medium"/>
                <a:sym typeface="Nuckle Medium"/>
              </a:defRPr>
            </a:lvl1pPr>
          </a:lstStyle>
          <a:p>
            <a:r>
              <a:rPr lang="en-GB" sz="2500" dirty="0"/>
              <a:t>Question </a:t>
            </a:r>
          </a:p>
          <a:p>
            <a:endParaRPr lang="en-GB" sz="2500" dirty="0"/>
          </a:p>
          <a:p>
            <a:r>
              <a:rPr lang="en-GB" sz="2500" dirty="0"/>
              <a:t>How do I, in this role, create as much value as possible for local government?</a:t>
            </a:r>
          </a:p>
        </p:txBody>
      </p:sp>
      <p:sp>
        <p:nvSpPr>
          <p:cNvPr id="129" name="Slide Number"/>
          <p:cNvSpPr txBox="1">
            <a:spLocks noGrp="1"/>
          </p:cNvSpPr>
          <p:nvPr>
            <p:ph type="sldNum" sz="quarter" idx="2"/>
          </p:nvPr>
        </p:nvSpPr>
        <p:spPr>
          <a:xfrm>
            <a:off x="6003874" y="6486708"/>
            <a:ext cx="230832" cy="2410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pic>
        <p:nvPicPr>
          <p:cNvPr id="130"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pic>
        <p:nvPicPr>
          <p:cNvPr id="131"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2" name="Document Title Goes Here">
            <a:extLst>
              <a:ext uri="{FF2B5EF4-FFF2-40B4-BE49-F238E27FC236}">
                <a16:creationId xmlns:a16="http://schemas.microsoft.com/office/drawing/2014/main" id="{630CA65A-7DD0-BE3D-D33C-426FA13DD1BD}"/>
              </a:ext>
            </a:extLst>
          </p:cNvPr>
          <p:cNvSpPr/>
          <p:nvPr/>
        </p:nvSpPr>
        <p:spPr>
          <a:xfrm>
            <a:off x="9236765" y="6226598"/>
            <a:ext cx="2599831" cy="279797"/>
          </a:xfrm>
          <a:prstGeom prst="roundRect">
            <a:avLst>
              <a:gd name="adj" fmla="val 50000"/>
            </a:avLst>
          </a:prstGeom>
          <a:solidFill>
            <a:srgbClr val="F0F1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8900" tIns="88900" rIns="88900" bIns="88900"/>
          <a:lstStyle>
            <a:lvl1pPr algn="r">
              <a:defRPr sz="1400" spc="42">
                <a:solidFill>
                  <a:srgbClr val="000000"/>
                </a:solidFill>
                <a:latin typeface="Nuckle Medium"/>
                <a:ea typeface="Nuckle Medium"/>
                <a:cs typeface="Nuckle Medium"/>
                <a:sym typeface="Nuckle Medium"/>
              </a:defRPr>
            </a:lvl1pPr>
          </a:lstStyle>
          <a:p>
            <a:pPr algn="l">
              <a:defRPr sz="7000">
                <a:solidFill>
                  <a:srgbClr val="000000"/>
                </a:solidFill>
                <a:latin typeface="Nuckle Medium"/>
                <a:ea typeface="Nuckle Medium"/>
                <a:cs typeface="Nuckle Medium"/>
                <a:sym typeface="Nuckle Medium"/>
              </a:defRPr>
            </a:pPr>
            <a:r>
              <a:rPr lang="en-GB" sz="800" dirty="0"/>
              <a:t>Implementing Service Design in Local Government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Rounded Rectangle"/>
          <p:cNvSpPr/>
          <p:nvPr/>
        </p:nvSpPr>
        <p:spPr>
          <a:xfrm>
            <a:off x="8175510" y="1117616"/>
            <a:ext cx="3702328" cy="4622768"/>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44" name="Rounded Rectangle"/>
          <p:cNvSpPr/>
          <p:nvPr/>
        </p:nvSpPr>
        <p:spPr>
          <a:xfrm>
            <a:off x="4219437" y="1120097"/>
            <a:ext cx="3752863" cy="4617807"/>
          </a:xfrm>
          <a:prstGeom prst="roundRect">
            <a:avLst>
              <a:gd name="adj" fmla="val 3389"/>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45" name="Rounded Rectangle"/>
          <p:cNvSpPr/>
          <p:nvPr/>
        </p:nvSpPr>
        <p:spPr>
          <a:xfrm>
            <a:off x="317645" y="1115103"/>
            <a:ext cx="3702328" cy="4627794"/>
          </a:xfrm>
          <a:prstGeom prst="roundRect">
            <a:avLst>
              <a:gd name="adj" fmla="val 3435"/>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446" name="Title Heading Style…"/>
          <p:cNvSpPr txBox="1"/>
          <p:nvPr/>
        </p:nvSpPr>
        <p:spPr>
          <a:xfrm>
            <a:off x="577592" y="2720815"/>
            <a:ext cx="3182433" cy="1117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A lot to learn and understand</a:t>
            </a:r>
            <a:endParaRPr sz="900" dirty="0"/>
          </a:p>
          <a:p>
            <a:pPr algn="l">
              <a:lnSpc>
                <a:spcPct val="130000"/>
              </a:lnSpc>
              <a:defRPr spc="72">
                <a:solidFill>
                  <a:srgbClr val="000000"/>
                </a:solidFill>
                <a:latin typeface="Nuckle Medium"/>
                <a:ea typeface="Nuckle Medium"/>
                <a:cs typeface="Nuckle Medium"/>
                <a:sym typeface="Nuckle Medium"/>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The 32 councils</a:t>
            </a:r>
          </a:p>
          <a:p>
            <a:pPr algn="l">
              <a:lnSpc>
                <a:spcPct val="130000"/>
              </a:lnSpc>
              <a:defRPr spc="72">
                <a:solidFill>
                  <a:srgbClr val="000000"/>
                </a:solidFill>
                <a:latin typeface="Nuckle Medium"/>
                <a:ea typeface="Nuckle Medium"/>
                <a:cs typeface="Nuckle Medium"/>
                <a:sym typeface="Nuckle Medium"/>
              </a:defRPr>
            </a:pPr>
            <a:r>
              <a:rPr lang="en-GB" sz="900" dirty="0"/>
              <a:t>Digital Office role</a:t>
            </a:r>
          </a:p>
          <a:p>
            <a:pPr algn="l">
              <a:lnSpc>
                <a:spcPct val="130000"/>
              </a:lnSpc>
              <a:defRPr spc="72">
                <a:solidFill>
                  <a:srgbClr val="000000"/>
                </a:solidFill>
                <a:latin typeface="Nuckle Medium"/>
                <a:ea typeface="Nuckle Medium"/>
                <a:cs typeface="Nuckle Medium"/>
                <a:sym typeface="Nuckle Medium"/>
              </a:defRPr>
            </a:pPr>
            <a:r>
              <a:rPr lang="en-GB" sz="900" dirty="0"/>
              <a:t>Other players in the field</a:t>
            </a:r>
          </a:p>
          <a:p>
            <a:pPr>
              <a:lnSpc>
                <a:spcPct val="130000"/>
              </a:lnSpc>
              <a:defRPr spc="72">
                <a:solidFill>
                  <a:srgbClr val="000000"/>
                </a:solidFill>
                <a:latin typeface="Nuckle Medium"/>
                <a:ea typeface="Nuckle Medium"/>
                <a:cs typeface="Nuckle Medium"/>
                <a:sym typeface="Nuckle Medium"/>
              </a:defRPr>
            </a:pPr>
            <a:r>
              <a:rPr lang="en-GB" sz="900" dirty="0"/>
              <a:t>My role</a:t>
            </a:r>
          </a:p>
        </p:txBody>
      </p:sp>
      <p:sp>
        <p:nvSpPr>
          <p:cNvPr id="4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pic>
        <p:nvPicPr>
          <p:cNvPr id="448"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pic>
        <p:nvPicPr>
          <p:cNvPr id="449" name="Image" descr="Image"/>
          <p:cNvPicPr>
            <a:picLocks noChangeAspect="1"/>
          </p:cNvPicPr>
          <p:nvPr/>
        </p:nvPicPr>
        <p:blipFill>
          <a:blip r:embed="rId3"/>
          <a:stretch>
            <a:fillRect/>
          </a:stretch>
        </p:blipFill>
        <p:spPr>
          <a:xfrm>
            <a:off x="2668924" y="1405963"/>
            <a:ext cx="1093303" cy="979769"/>
          </a:xfrm>
          <a:prstGeom prst="rect">
            <a:avLst/>
          </a:prstGeom>
          <a:ln w="12700">
            <a:miter lim="400000"/>
          </a:ln>
        </p:spPr>
      </p:pic>
      <p:pic>
        <p:nvPicPr>
          <p:cNvPr id="451" name="Image" descr="Image"/>
          <p:cNvPicPr>
            <a:picLocks noChangeAspect="1"/>
          </p:cNvPicPr>
          <p:nvPr/>
        </p:nvPicPr>
        <p:blipFill>
          <a:blip r:embed="rId4"/>
          <a:stretch>
            <a:fillRect/>
          </a:stretch>
        </p:blipFill>
        <p:spPr>
          <a:xfrm>
            <a:off x="10699366" y="1444545"/>
            <a:ext cx="902634" cy="902604"/>
          </a:xfrm>
          <a:prstGeom prst="rect">
            <a:avLst/>
          </a:prstGeom>
          <a:ln w="12700">
            <a:miter lim="400000"/>
          </a:ln>
        </p:spPr>
      </p:pic>
      <p:sp>
        <p:nvSpPr>
          <p:cNvPr id="452" name="Title Heading Style…"/>
          <p:cNvSpPr txBox="1"/>
          <p:nvPr/>
        </p:nvSpPr>
        <p:spPr>
          <a:xfrm>
            <a:off x="4504784" y="2720815"/>
            <a:ext cx="3182433" cy="756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Good work had been done before I started</a:t>
            </a:r>
            <a:endParaRPr sz="900" dirty="0"/>
          </a:p>
          <a:p>
            <a:pPr algn="l">
              <a:lnSpc>
                <a:spcPct val="130000"/>
              </a:lnSpc>
              <a:defRPr spc="72">
                <a:solidFill>
                  <a:srgbClr val="000000"/>
                </a:solidFill>
                <a:latin typeface="Nuckle Medium"/>
                <a:ea typeface="Nuckle Medium"/>
                <a:cs typeface="Nuckle Medium"/>
                <a:sym typeface="Nuckle Medium"/>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Scottish Approach to Service Design</a:t>
            </a:r>
          </a:p>
          <a:p>
            <a:pPr algn="l">
              <a:lnSpc>
                <a:spcPct val="130000"/>
              </a:lnSpc>
              <a:defRPr spc="72">
                <a:solidFill>
                  <a:srgbClr val="000000"/>
                </a:solidFill>
                <a:latin typeface="Nuckle Medium"/>
                <a:ea typeface="Nuckle Medium"/>
                <a:cs typeface="Nuckle Medium"/>
                <a:sym typeface="Nuckle Medium"/>
              </a:defRPr>
            </a:pPr>
            <a:r>
              <a:rPr lang="en-GB" sz="900" dirty="0"/>
              <a:t>Local Government Service Design Group</a:t>
            </a:r>
          </a:p>
        </p:txBody>
      </p:sp>
      <p:sp>
        <p:nvSpPr>
          <p:cNvPr id="453" name="Title Heading Style…"/>
          <p:cNvSpPr txBox="1"/>
          <p:nvPr/>
        </p:nvSpPr>
        <p:spPr>
          <a:xfrm>
            <a:off x="8435457" y="2720815"/>
            <a:ext cx="3182433" cy="756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Created a strategy</a:t>
            </a:r>
            <a:endParaRPr sz="900" dirty="0"/>
          </a:p>
          <a:p>
            <a:pPr algn="l">
              <a:lnSpc>
                <a:spcPct val="130000"/>
              </a:lnSpc>
              <a:defRPr spc="72">
                <a:solidFill>
                  <a:srgbClr val="000000"/>
                </a:solidFill>
                <a:latin typeface="Nuckle Medium"/>
                <a:ea typeface="Nuckle Medium"/>
                <a:cs typeface="Nuckle Medium"/>
                <a:sym typeface="Nuckle Medium"/>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I was asked to create a strategy and a plan for what work was to be done next</a:t>
            </a:r>
            <a:endParaRPr sz="900" dirty="0"/>
          </a:p>
        </p:txBody>
      </p:sp>
      <p:sp>
        <p:nvSpPr>
          <p:cNvPr id="454" name="Title Heading Style"/>
          <p:cNvSpPr txBox="1"/>
          <p:nvPr/>
        </p:nvSpPr>
        <p:spPr>
          <a:xfrm>
            <a:off x="320328" y="319340"/>
            <a:ext cx="5676914" cy="164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Semi Bold"/>
                <a:ea typeface="Nuckle Semi Bold"/>
                <a:cs typeface="Nuckle Semi Bold"/>
                <a:sym typeface="Nuckle Semi Bold"/>
              </a:defRPr>
            </a:lvl1pPr>
          </a:lstStyle>
          <a:p>
            <a:r>
              <a:rPr lang="en-GB" sz="900" dirty="0"/>
              <a:t>New on the Job</a:t>
            </a:r>
            <a:endParaRPr sz="900" dirty="0"/>
          </a:p>
        </p:txBody>
      </p:sp>
      <p:pic>
        <p:nvPicPr>
          <p:cNvPr id="4" name="DO-Working-Groups.png" descr="DO-Working-Groups.png">
            <a:extLst>
              <a:ext uri="{FF2B5EF4-FFF2-40B4-BE49-F238E27FC236}">
                <a16:creationId xmlns:a16="http://schemas.microsoft.com/office/drawing/2014/main" id="{8183977C-9741-27BD-624D-E18BF70F0F6C}"/>
              </a:ext>
            </a:extLst>
          </p:cNvPr>
          <p:cNvPicPr>
            <a:picLocks noChangeAspect="1"/>
          </p:cNvPicPr>
          <p:nvPr/>
        </p:nvPicPr>
        <p:blipFill>
          <a:blip r:embed="rId5"/>
          <a:stretch>
            <a:fillRect/>
          </a:stretch>
        </p:blipFill>
        <p:spPr>
          <a:xfrm>
            <a:off x="6371252" y="1068548"/>
            <a:ext cx="1642524" cy="164252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p:cNvSpPr/>
          <p:nvPr/>
        </p:nvSpPr>
        <p:spPr>
          <a:xfrm>
            <a:off x="3275980" y="2993620"/>
            <a:ext cx="2733490" cy="3011687"/>
          </a:xfrm>
          <a:prstGeom prst="roundRect">
            <a:avLst>
              <a:gd name="adj" fmla="val 4652"/>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pic>
        <p:nvPicPr>
          <p:cNvPr id="73" name="DO-Logo-RGB-Purple.ai" descr="DO-Logo-RGB-Purple.ai"/>
          <p:cNvPicPr>
            <a:picLocks noChangeAspect="1"/>
          </p:cNvPicPr>
          <p:nvPr/>
        </p:nvPicPr>
        <p:blipFill>
          <a:blip r:embed="rId2"/>
          <a:stretch>
            <a:fillRect/>
          </a:stretch>
        </p:blipFill>
        <p:spPr>
          <a:xfrm>
            <a:off x="360490" y="6226598"/>
            <a:ext cx="1515310" cy="279797"/>
          </a:xfrm>
          <a:prstGeom prst="rect">
            <a:avLst/>
          </a:prstGeom>
          <a:ln w="12700">
            <a:miter lim="400000"/>
          </a:ln>
        </p:spPr>
      </p:pic>
      <p:sp>
        <p:nvSpPr>
          <p:cNvPr id="75" name="Rounded Rectangle"/>
          <p:cNvSpPr/>
          <p:nvPr/>
        </p:nvSpPr>
        <p:spPr>
          <a:xfrm>
            <a:off x="360490" y="3042234"/>
            <a:ext cx="2733490" cy="3011687"/>
          </a:xfrm>
          <a:prstGeom prst="roundRect">
            <a:avLst>
              <a:gd name="adj" fmla="val 4652"/>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78" name="Rounded Rectangle"/>
          <p:cNvSpPr/>
          <p:nvPr/>
        </p:nvSpPr>
        <p:spPr>
          <a:xfrm>
            <a:off x="9098020" y="3040194"/>
            <a:ext cx="2733490" cy="3011687"/>
          </a:xfrm>
          <a:prstGeom prst="roundRect">
            <a:avLst>
              <a:gd name="adj" fmla="val 4652"/>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81" name="Rounded Rectangle"/>
          <p:cNvSpPr/>
          <p:nvPr/>
        </p:nvSpPr>
        <p:spPr>
          <a:xfrm>
            <a:off x="6182531" y="3040194"/>
            <a:ext cx="2733490" cy="3011687"/>
          </a:xfrm>
          <a:prstGeom prst="roundRect">
            <a:avLst>
              <a:gd name="adj" fmla="val 4652"/>
            </a:avLst>
          </a:prstGeom>
          <a:solidFill>
            <a:srgbClr val="F0F1F0"/>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84" name="Section &amp; Title Heading Generated Here in this Style…"/>
          <p:cNvSpPr txBox="1"/>
          <p:nvPr/>
        </p:nvSpPr>
        <p:spPr>
          <a:xfrm>
            <a:off x="317891" y="1123674"/>
            <a:ext cx="4684891" cy="18210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a:defRPr sz="7000">
                <a:solidFill>
                  <a:srgbClr val="000000"/>
                </a:solidFill>
                <a:latin typeface="Nuckle Medium"/>
                <a:ea typeface="Nuckle Medium"/>
                <a:cs typeface="Nuckle Medium"/>
                <a:sym typeface="Nuckle Medium"/>
              </a:defRPr>
            </a:pPr>
            <a:r>
              <a:rPr lang="en-GB" sz="3500" dirty="0"/>
              <a:t>Service Design Strategy</a:t>
            </a:r>
            <a:endParaRPr sz="3500" dirty="0"/>
          </a:p>
          <a:p>
            <a:pPr algn="l">
              <a:defRPr sz="3200">
                <a:solidFill>
                  <a:srgbClr val="000000"/>
                </a:solidFill>
                <a:latin typeface="Nuckle Medium"/>
                <a:ea typeface="Nuckle Medium"/>
                <a:cs typeface="Nuckle Medium"/>
                <a:sym typeface="Nuckle Medium"/>
              </a:defRPr>
            </a:pPr>
            <a:r>
              <a:rPr lang="en-GB" sz="1600" dirty="0"/>
              <a:t>I shared the following first draft with the </a:t>
            </a:r>
          </a:p>
          <a:p>
            <a:pPr algn="l">
              <a:defRPr sz="3200">
                <a:solidFill>
                  <a:srgbClr val="000000"/>
                </a:solidFill>
                <a:latin typeface="Nuckle Medium"/>
                <a:ea typeface="Nuckle Medium"/>
                <a:cs typeface="Nuckle Medium"/>
                <a:sym typeface="Nuckle Medium"/>
              </a:defRPr>
            </a:pPr>
            <a:r>
              <a:rPr lang="en-GB" sz="1600" dirty="0"/>
              <a:t>Local Government Service Design Group</a:t>
            </a:r>
          </a:p>
          <a:p>
            <a:pPr algn="l">
              <a:defRPr sz="3200">
                <a:solidFill>
                  <a:srgbClr val="000000"/>
                </a:solidFill>
                <a:latin typeface="Nuckle Medium"/>
                <a:ea typeface="Nuckle Medium"/>
                <a:cs typeface="Nuckle Medium"/>
                <a:sym typeface="Nuckle Medium"/>
              </a:defRPr>
            </a:pPr>
            <a:endParaRPr lang="en-GB" sz="1600" dirty="0"/>
          </a:p>
          <a:p>
            <a:pPr algn="l">
              <a:defRPr sz="3200">
                <a:solidFill>
                  <a:srgbClr val="000000"/>
                </a:solidFill>
                <a:latin typeface="Nuckle Medium"/>
                <a:ea typeface="Nuckle Medium"/>
                <a:cs typeface="Nuckle Medium"/>
                <a:sym typeface="Nuckle Medium"/>
              </a:defRPr>
            </a:pPr>
            <a:endParaRPr lang="en-GB" sz="1600" dirty="0"/>
          </a:p>
          <a:p>
            <a:pPr algn="l">
              <a:defRPr sz="3200">
                <a:solidFill>
                  <a:srgbClr val="000000"/>
                </a:solidFill>
                <a:latin typeface="Nuckle Medium"/>
                <a:ea typeface="Nuckle Medium"/>
                <a:cs typeface="Nuckle Medium"/>
                <a:sym typeface="Nuckle Medium"/>
              </a:defRPr>
            </a:pPr>
            <a:r>
              <a:rPr lang="en-GB" sz="1600" dirty="0"/>
              <a:t>One solution for all councils</a:t>
            </a:r>
            <a:endParaRPr sz="1600" dirty="0"/>
          </a:p>
        </p:txBody>
      </p:sp>
      <p:sp>
        <p:nvSpPr>
          <p:cNvPr id="85" name="Page Title Heading Style"/>
          <p:cNvSpPr txBox="1"/>
          <p:nvPr/>
        </p:nvSpPr>
        <p:spPr>
          <a:xfrm>
            <a:off x="320328" y="319340"/>
            <a:ext cx="5676913" cy="164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l">
              <a:lnSpc>
                <a:spcPct val="80000"/>
              </a:lnSpc>
              <a:defRPr spc="72">
                <a:solidFill>
                  <a:srgbClr val="000000"/>
                </a:solidFill>
                <a:latin typeface="Nuckle Medium"/>
                <a:ea typeface="Nuckle Medium"/>
                <a:cs typeface="Nuckle Medium"/>
                <a:sym typeface="Nuckle Medium"/>
              </a:defRPr>
            </a:lvl1pPr>
          </a:lstStyle>
          <a:p>
            <a:r>
              <a:rPr lang="en-GB" sz="900" dirty="0"/>
              <a:t>New on the Job</a:t>
            </a:r>
            <a:endParaRPr sz="900" dirty="0"/>
          </a:p>
        </p:txBody>
      </p:sp>
      <p:sp>
        <p:nvSpPr>
          <p:cNvPr id="2" name="Title Heading Style…">
            <a:extLst>
              <a:ext uri="{FF2B5EF4-FFF2-40B4-BE49-F238E27FC236}">
                <a16:creationId xmlns:a16="http://schemas.microsoft.com/office/drawing/2014/main" id="{EAD8537D-ADA4-03BE-75D8-1715E0FD98B1}"/>
              </a:ext>
            </a:extLst>
          </p:cNvPr>
          <p:cNvSpPr txBox="1"/>
          <p:nvPr/>
        </p:nvSpPr>
        <p:spPr>
          <a:xfrm>
            <a:off x="551140" y="4214647"/>
            <a:ext cx="2192350" cy="688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ALIGN</a:t>
            </a:r>
            <a:endParaRPr sz="900" dirty="0"/>
          </a:p>
          <a:p>
            <a:pPr algn="l">
              <a:lnSpc>
                <a:spcPct val="130000"/>
              </a:lnSpc>
              <a:defRPr spc="72">
                <a:solidFill>
                  <a:srgbClr val="000000"/>
                </a:solidFill>
                <a:latin typeface="Nuckle Medium"/>
                <a:ea typeface="Nuckle Medium"/>
                <a:cs typeface="Nuckle Medium"/>
                <a:sym typeface="Nuckle Medium"/>
              </a:defRPr>
            </a:pPr>
            <a:endParaRPr sz="900" dirty="0"/>
          </a:p>
          <a:p>
            <a:pPr rtl="0"/>
            <a:r>
              <a:rPr lang="en-GB" sz="900" noProof="1"/>
              <a:t>Vision, mindset, process, toolset, language and goals</a:t>
            </a:r>
          </a:p>
        </p:txBody>
      </p:sp>
      <p:sp>
        <p:nvSpPr>
          <p:cNvPr id="3" name="Title Heading Style…">
            <a:extLst>
              <a:ext uri="{FF2B5EF4-FFF2-40B4-BE49-F238E27FC236}">
                <a16:creationId xmlns:a16="http://schemas.microsoft.com/office/drawing/2014/main" id="{314DBBE9-26E2-CA09-D66E-D5821DB1D49D}"/>
              </a:ext>
            </a:extLst>
          </p:cNvPr>
          <p:cNvSpPr txBox="1"/>
          <p:nvPr/>
        </p:nvSpPr>
        <p:spPr>
          <a:xfrm>
            <a:off x="3472140" y="4214647"/>
            <a:ext cx="2192350" cy="1297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SHARE</a:t>
            </a:r>
            <a:endParaRPr sz="900" dirty="0"/>
          </a:p>
          <a:p>
            <a:pPr algn="l">
              <a:lnSpc>
                <a:spcPct val="130000"/>
              </a:lnSpc>
              <a:defRPr spc="72">
                <a:solidFill>
                  <a:srgbClr val="000000"/>
                </a:solidFill>
                <a:latin typeface="Nuckle Medium"/>
                <a:ea typeface="Nuckle Medium"/>
                <a:cs typeface="Nuckle Medium"/>
                <a:sym typeface="Nuckle Medium"/>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Information on statutory services. Map common challenges and goals. Collaborate on solutions. Gather lessons learned and case studies for each service.</a:t>
            </a:r>
          </a:p>
        </p:txBody>
      </p:sp>
      <p:sp>
        <p:nvSpPr>
          <p:cNvPr id="4" name="Title Heading Style…">
            <a:extLst>
              <a:ext uri="{FF2B5EF4-FFF2-40B4-BE49-F238E27FC236}">
                <a16:creationId xmlns:a16="http://schemas.microsoft.com/office/drawing/2014/main" id="{28DA9849-438C-B4AE-1372-29DF3CE33C9C}"/>
              </a:ext>
            </a:extLst>
          </p:cNvPr>
          <p:cNvSpPr txBox="1"/>
          <p:nvPr/>
        </p:nvSpPr>
        <p:spPr>
          <a:xfrm>
            <a:off x="6359273" y="4214647"/>
            <a:ext cx="2192350" cy="93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EMBED</a:t>
            </a:r>
            <a:endParaRPr sz="900" dirty="0"/>
          </a:p>
          <a:p>
            <a:pPr algn="l">
              <a:lnSpc>
                <a:spcPct val="130000"/>
              </a:lnSpc>
              <a:defRPr spc="72">
                <a:solidFill>
                  <a:srgbClr val="000000"/>
                </a:solidFill>
                <a:latin typeface="Nuckle Medium"/>
                <a:ea typeface="Nuckle Medium"/>
                <a:cs typeface="Nuckle Medium"/>
                <a:sym typeface="Nuckle Medium"/>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Best Practice. Procedures. How do we embed service design into normal day to day activity?</a:t>
            </a:r>
          </a:p>
        </p:txBody>
      </p:sp>
      <p:sp>
        <p:nvSpPr>
          <p:cNvPr id="5" name="Title Heading Style…">
            <a:extLst>
              <a:ext uri="{FF2B5EF4-FFF2-40B4-BE49-F238E27FC236}">
                <a16:creationId xmlns:a16="http://schemas.microsoft.com/office/drawing/2014/main" id="{719D70DF-96EA-0EFA-E9B8-4F1F6A919BC6}"/>
              </a:ext>
            </a:extLst>
          </p:cNvPr>
          <p:cNvSpPr txBox="1"/>
          <p:nvPr/>
        </p:nvSpPr>
        <p:spPr>
          <a:xfrm>
            <a:off x="9280273" y="4214647"/>
            <a:ext cx="2192350" cy="1117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pPr algn="l">
              <a:lnSpc>
                <a:spcPct val="130000"/>
              </a:lnSpc>
              <a:defRPr spc="72">
                <a:solidFill>
                  <a:srgbClr val="000000"/>
                </a:solidFill>
                <a:latin typeface="Nuckle Semi Bold"/>
                <a:ea typeface="Nuckle Semi Bold"/>
                <a:cs typeface="Nuckle Semi Bold"/>
                <a:sym typeface="Nuckle Semi Bold"/>
              </a:defRPr>
            </a:pPr>
            <a:r>
              <a:rPr lang="en-GB" sz="900" dirty="0"/>
              <a:t>EXPAND</a:t>
            </a:r>
            <a:endParaRPr sz="900" dirty="0"/>
          </a:p>
          <a:p>
            <a:pPr algn="l">
              <a:lnSpc>
                <a:spcPct val="130000"/>
              </a:lnSpc>
              <a:defRPr spc="72">
                <a:solidFill>
                  <a:srgbClr val="000000"/>
                </a:solidFill>
                <a:latin typeface="Nuckle Medium"/>
                <a:ea typeface="Nuckle Medium"/>
                <a:cs typeface="Nuckle Medium"/>
                <a:sym typeface="Nuckle Medium"/>
              </a:defRPr>
            </a:pPr>
            <a:endParaRPr sz="900" dirty="0"/>
          </a:p>
          <a:p>
            <a:pPr algn="l">
              <a:lnSpc>
                <a:spcPct val="130000"/>
              </a:lnSpc>
              <a:defRPr spc="72">
                <a:solidFill>
                  <a:srgbClr val="000000"/>
                </a:solidFill>
                <a:latin typeface="Nuckle Medium"/>
                <a:ea typeface="Nuckle Medium"/>
                <a:cs typeface="Nuckle Medium"/>
                <a:sym typeface="Nuckle Medium"/>
              </a:defRPr>
            </a:pPr>
            <a:r>
              <a:rPr lang="en-GB" sz="900" dirty="0"/>
              <a:t>Collaborate with national government, health, public bodies, third sector and the private sector: Common goals, knowledge exchange</a:t>
            </a:r>
          </a:p>
        </p:txBody>
      </p:sp>
    </p:spTree>
  </p:cSld>
  <p:clrMapOvr>
    <a:masterClrMapping/>
  </p:clrMapOvr>
  <p:transition spd="med"/>
</p:sld>
</file>

<file path=ppt/theme/theme1.xml><?xml version="1.0" encoding="utf-8"?>
<a:theme xmlns:a="http://schemas.openxmlformats.org/drawingml/2006/main" name="8-50103 Yammer Office Template 16x9">
  <a:themeElements>
    <a:clrScheme name="Yammer template colors">
      <a:dk1>
        <a:srgbClr val="2F2F2F"/>
      </a:dk1>
      <a:lt1>
        <a:srgbClr val="FFFFFF"/>
      </a:lt1>
      <a:dk2>
        <a:srgbClr val="2F2F2F"/>
      </a:dk2>
      <a:lt2>
        <a:srgbClr val="E6E6E6"/>
      </a:lt2>
      <a:accent1>
        <a:srgbClr val="0078D7"/>
      </a:accent1>
      <a:accent2>
        <a:srgbClr val="2F2F2F"/>
      </a:accent2>
      <a:accent3>
        <a:srgbClr val="D83B01"/>
      </a:accent3>
      <a:accent4>
        <a:srgbClr val="00BCF2"/>
      </a:accent4>
      <a:accent5>
        <a:srgbClr val="737373"/>
      </a:accent5>
      <a:accent6>
        <a:srgbClr val="D2D2D2"/>
      </a:accent6>
      <a:hlink>
        <a:srgbClr val="0078D7"/>
      </a:hlink>
      <a:folHlink>
        <a:srgbClr val="0078D7"/>
      </a:folHlink>
    </a:clrScheme>
    <a:fontScheme name="Custom 1">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Bef>
            <a:spcPts val="600"/>
          </a:spcBef>
          <a:spcAft>
            <a:spcPts val="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Yammer_Office_v02.potx" id="{8E269053-79BE-4C59-974C-1B064E655996}" vid="{8C549FAA-A746-4E64-9F7C-B6A8CA95D425}"/>
    </a:ext>
  </a:extLst>
</a:theme>
</file>

<file path=ppt/theme/theme2.xml><?xml version="1.0" encoding="utf-8"?>
<a:theme xmlns:a="http://schemas.openxmlformats.org/drawingml/2006/main" name="21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6986</TotalTime>
  <Words>1669</Words>
  <Application>Microsoft Office PowerPoint</Application>
  <PresentationFormat>Widescreen</PresentationFormat>
  <Paragraphs>252</Paragraphs>
  <Slides>31</Slides>
  <Notes>4</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31</vt:i4>
      </vt:variant>
    </vt:vector>
  </HeadingPairs>
  <TitlesOfParts>
    <vt:vector size="49" baseType="lpstr">
      <vt:lpstr>Aptos</vt:lpstr>
      <vt:lpstr>Arial</vt:lpstr>
      <vt:lpstr>Calibri</vt:lpstr>
      <vt:lpstr>Calibri Light</vt:lpstr>
      <vt:lpstr>Consolas</vt:lpstr>
      <vt:lpstr>Helvetica Neue</vt:lpstr>
      <vt:lpstr>Helvetica Neue Medium</vt:lpstr>
      <vt:lpstr>Nuckle Medium</vt:lpstr>
      <vt:lpstr>Nuckle Semi Bold</vt:lpstr>
      <vt:lpstr>Roboto</vt:lpstr>
      <vt:lpstr>Segoe UI</vt:lpstr>
      <vt:lpstr>Segoe UI Bold</vt:lpstr>
      <vt:lpstr>Segoe UI Light</vt:lpstr>
      <vt:lpstr>Segoe UI Semibold</vt:lpstr>
      <vt:lpstr>Wingdings</vt:lpstr>
      <vt:lpstr>8-50103 Yammer Office Template 16x9</vt:lpstr>
      <vt:lpstr>21_BasicBlack</vt:lpstr>
      <vt:lpstr>Office Theme</vt:lpstr>
      <vt:lpstr>PowerPoint Presentation</vt:lpstr>
      <vt:lpstr>PowerPoint Presentation</vt:lpstr>
      <vt:lpstr>PowerPoint Presentation</vt:lpstr>
      <vt:lpstr>PowerPoint Presentation</vt:lpstr>
      <vt:lpstr>The Digital Office for Scottish Local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Digital Office - Scottish Local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 Pressing Issues - How Digital Can Help</dc:title>
  <dc:subject/>
  <dc:creator>Martyn Wallace - CDO</dc:creator>
  <cp:keywords>Microsoft Industry Executive Presentation</cp:keywords>
  <dc:description/>
  <cp:lastModifiedBy>Charis McElhinney (NHS Healthcare Improvement Scotland)</cp:lastModifiedBy>
  <cp:revision>5</cp:revision>
  <cp:lastPrinted>2021-11-10T09:14:33Z</cp:lastPrinted>
  <dcterms:created xsi:type="dcterms:W3CDTF">2018-04-16T19:27:23Z</dcterms:created>
  <dcterms:modified xsi:type="dcterms:W3CDTF">2023-11-27T12:14:00Z</dcterms:modified>
  <cp:category>Personal</cp:category>
</cp:coreProperties>
</file>