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8B8-B4B5-49DE-BE3E-BE13669D63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18AD-B236-40C9-9C68-5D1E71EA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30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8B8-B4B5-49DE-BE3E-BE13669D63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18AD-B236-40C9-9C68-5D1E71EA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6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8B8-B4B5-49DE-BE3E-BE13669D63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18AD-B236-40C9-9C68-5D1E71EA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12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8B8-B4B5-49DE-BE3E-BE13669D63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18AD-B236-40C9-9C68-5D1E71EA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42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8B8-B4B5-49DE-BE3E-BE13669D63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18AD-B236-40C9-9C68-5D1E71EA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6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8B8-B4B5-49DE-BE3E-BE13669D63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18AD-B236-40C9-9C68-5D1E71EA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3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8B8-B4B5-49DE-BE3E-BE13669D63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18AD-B236-40C9-9C68-5D1E71EA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4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8B8-B4B5-49DE-BE3E-BE13669D63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18AD-B236-40C9-9C68-5D1E71EA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1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8B8-B4B5-49DE-BE3E-BE13669D63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18AD-B236-40C9-9C68-5D1E71EA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8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8B8-B4B5-49DE-BE3E-BE13669D63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18AD-B236-40C9-9C68-5D1E71EA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3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78B8-B4B5-49DE-BE3E-BE13669D63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18AD-B236-40C9-9C68-5D1E71EA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1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B78B8-B4B5-49DE-BE3E-BE13669D630C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18AD-B236-40C9-9C68-5D1E71EA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4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Dementia-hospitals-snipp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51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2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92F52E86E6EB4D8685833CE5308492" ma:contentTypeVersion="17" ma:contentTypeDescription="Create a new document." ma:contentTypeScope="" ma:versionID="6e45a13116ca86edffd22af4ea856293">
  <xsd:schema xmlns:xsd="http://www.w3.org/2001/XMLSchema" xmlns:xs="http://www.w3.org/2001/XMLSchema" xmlns:p="http://schemas.microsoft.com/office/2006/metadata/properties" xmlns:ns3="ab30119c-0737-4e7e-b68f-4374cb864274" xmlns:ns4="c3c516d3-453d-4cb6-b266-1edb01b36c43" targetNamespace="http://schemas.microsoft.com/office/2006/metadata/properties" ma:root="true" ma:fieldsID="aae3cff79de42da5b6f98ed6f61c7301" ns3:_="" ns4:_="">
    <xsd:import namespace="ab30119c-0737-4e7e-b68f-4374cb864274"/>
    <xsd:import namespace="c3c516d3-453d-4cb6-b266-1edb01b36c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0119c-0737-4e7e-b68f-4374cb8642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516d3-453d-4cb6-b266-1edb01b36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c516d3-453d-4cb6-b266-1edb01b36c43" xsi:nil="true"/>
  </documentManagement>
</p:properties>
</file>

<file path=customXml/itemProps1.xml><?xml version="1.0" encoding="utf-8"?>
<ds:datastoreItem xmlns:ds="http://schemas.openxmlformats.org/officeDocument/2006/customXml" ds:itemID="{8D6C3A82-21A7-4F79-8D65-67AE385D4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0119c-0737-4e7e-b68f-4374cb864274"/>
    <ds:schemaRef ds:uri="c3c516d3-453d-4cb6-b266-1edb01b36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66216F-EC00-4001-86D0-7D5B64ADE8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2FA5A6-8B61-4A89-A773-22161645B46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3c516d3-453d-4cb6-b266-1edb01b36c43"/>
    <ds:schemaRef ds:uri="http://purl.org/dc/elements/1.1/"/>
    <ds:schemaRef ds:uri="http://schemas.microsoft.com/office/2006/metadata/properties"/>
    <ds:schemaRef ds:uri="http://schemas.microsoft.com/office/2006/documentManagement/types"/>
    <ds:schemaRef ds:uri="ab30119c-0737-4e7e-b68f-4374cb86427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Healthcare Improvement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Waters (NHS Healthcare Improvement Scotland)</dc:creator>
  <cp:lastModifiedBy>Marina Logan (NHS Healthcare Improvement Scotland)</cp:lastModifiedBy>
  <cp:revision>1</cp:revision>
  <dcterms:created xsi:type="dcterms:W3CDTF">2023-10-27T10:05:07Z</dcterms:created>
  <dcterms:modified xsi:type="dcterms:W3CDTF">2023-10-31T11:42:51Z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0x010100A092F52E86E6EB4D8685833CE5308492</vt:lpwstr>
  </property>
</Properties>
</file>